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1" r:id="rId2"/>
    <p:sldMasterId id="2147483709" r:id="rId3"/>
    <p:sldMasterId id="2147483717" r:id="rId4"/>
  </p:sldMasterIdLst>
  <p:sldIdLst>
    <p:sldId id="256" r:id="rId5"/>
    <p:sldId id="257" r:id="rId6"/>
  </p:sldIdLst>
  <p:sldSz cx="7559675" cy="10691813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4" d="100"/>
          <a:sy n="44" d="100"/>
        </p:scale>
        <p:origin x="2160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2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2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2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3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2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3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4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4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4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4.png"/><Relationship Id="rId4" Type="http://schemas.openxmlformats.org/officeDocument/2006/relationships/image" Target="../media/image1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4.png"/><Relationship Id="rId4" Type="http://schemas.openxmlformats.org/officeDocument/2006/relationships/image" Target="../media/image1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2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5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 - Fuldt billede og stor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568535" cy="10691813"/>
          </a:xfrm>
        </p:spPr>
        <p:txBody>
          <a:bodyPr tIns="3672000">
            <a:normAutofit/>
          </a:bodyPr>
          <a:lstStyle>
            <a:lvl1pPr marL="0" marR="0" indent="0" algn="ctr" defTabSz="567019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1240"/>
              </a:spcAft>
              <a:buClrTx/>
              <a:buSzTx/>
              <a:buFont typeface="Arial" pitchFamily="34" charset="0"/>
              <a:buNone/>
              <a:tabLst/>
              <a:defRPr sz="868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31" name="Text Placeholder 13"/>
          <p:cNvSpPr>
            <a:spLocks noGrp="1" noChangeAspect="1"/>
          </p:cNvSpPr>
          <p:nvPr>
            <p:ph type="body" sz="quarter" idx="23"/>
          </p:nvPr>
        </p:nvSpPr>
        <p:spPr>
          <a:xfrm>
            <a:off x="6066248" y="8895813"/>
            <a:ext cx="1506028" cy="1796000"/>
          </a:xfrm>
          <a:solidFill>
            <a:schemeClr val="accent1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8895813"/>
            <a:ext cx="6066247" cy="1796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-1" y="0"/>
            <a:ext cx="6066248" cy="8895813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7080" y="3076794"/>
            <a:ext cx="4585535" cy="873444"/>
          </a:xfrm>
        </p:spPr>
        <p:txBody>
          <a:bodyPr>
            <a:spAutoFit/>
          </a:bodyPr>
          <a:lstStyle>
            <a:lvl1pPr>
              <a:lnSpc>
                <a:spcPct val="88000"/>
              </a:lnSpc>
              <a:defRPr sz="3225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i op til 2 linjers længde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535759" y="6453692"/>
            <a:ext cx="1446174" cy="43293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620" b="1" noProof="1">
                <a:solidFill>
                  <a:schemeClr val="tx1"/>
                </a:solidFill>
                <a:latin typeface="+mn-lt"/>
              </a:rPr>
            </a:br>
            <a:r>
              <a:rPr lang="en-GB" sz="62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62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62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23" name="AutoShape 4"/>
          <p:cNvSpPr>
            <a:spLocks/>
          </p:cNvSpPr>
          <p:nvPr/>
        </p:nvSpPr>
        <p:spPr bwMode="gray">
          <a:xfrm>
            <a:off x="-2094933" y="0"/>
            <a:ext cx="2022749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283510">
              <a:tabLst>
                <a:tab pos="110254" algn="l"/>
              </a:tabLst>
              <a:defRPr/>
            </a:pPr>
            <a:r>
              <a:rPr lang="da-DK" sz="62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283510"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62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62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20" name="TextBox 17"/>
          <p:cNvSpPr txBox="1">
            <a:spLocks noChangeArrowheads="1"/>
          </p:cNvSpPr>
          <p:nvPr/>
        </p:nvSpPr>
        <p:spPr bwMode="auto">
          <a:xfrm>
            <a:off x="-1728150" y="2356893"/>
            <a:ext cx="1638565" cy="66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62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62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620" b="0" dirty="0">
                <a:solidFill>
                  <a:schemeClr val="tx1"/>
                </a:solidFill>
              </a:rPr>
            </a:br>
            <a:r>
              <a:rPr lang="da-DK" sz="620" b="0" dirty="0">
                <a:solidFill>
                  <a:schemeClr val="tx1"/>
                </a:solidFill>
              </a:rPr>
              <a:t>hvide </a:t>
            </a:r>
            <a:r>
              <a:rPr lang="da-DK" sz="620" b="0" dirty="0" err="1">
                <a:solidFill>
                  <a:schemeClr val="tx1"/>
                </a:solidFill>
              </a:rPr>
              <a:t>billedepladsholder</a:t>
            </a:r>
            <a:endParaRPr lang="da-DK" sz="62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620" b="0" dirty="0">
                <a:solidFill>
                  <a:schemeClr val="tx1"/>
                </a:solidFill>
              </a:rPr>
              <a:t>2. Via</a:t>
            </a:r>
            <a:r>
              <a:rPr lang="da-DK" sz="62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620" b="0" baseline="0" dirty="0">
                <a:solidFill>
                  <a:schemeClr val="tx1"/>
                </a:solidFill>
              </a:rPr>
              <a:t>3. </a:t>
            </a:r>
            <a:r>
              <a:rPr lang="da-DK" sz="620" b="0" dirty="0">
                <a:solidFill>
                  <a:schemeClr val="tx1"/>
                </a:solidFill>
              </a:rPr>
              <a:t>Højreklik på billedet og send</a:t>
            </a:r>
            <a:r>
              <a:rPr lang="da-DK" sz="620" b="0" baseline="0" dirty="0">
                <a:solidFill>
                  <a:schemeClr val="tx1"/>
                </a:solidFill>
              </a:rPr>
              <a:t> det bagud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343577" y="5181942"/>
            <a:ext cx="4559038" cy="2245000"/>
          </a:xfrm>
        </p:spPr>
        <p:txBody>
          <a:bodyPr/>
          <a:lstStyle>
            <a:lvl1pPr marL="0" indent="0">
              <a:buNone/>
              <a:defRPr sz="1488" b="0" baseline="0">
                <a:solidFill>
                  <a:schemeClr val="bg1"/>
                </a:solidFill>
              </a:defRPr>
            </a:lvl1pPr>
            <a:lvl2pPr marL="156265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pic>
        <p:nvPicPr>
          <p:cNvPr id="17" name="Picture 16" descr="Skærmbillede 2016-04-05 kl. 09.35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003" y="7879813"/>
            <a:ext cx="1367416" cy="2793143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342541" y="9675319"/>
            <a:ext cx="1580176" cy="280625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6623631" y="9335784"/>
            <a:ext cx="625092" cy="916068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4183467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g billede (høj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4979296" y="2415557"/>
            <a:ext cx="2232478" cy="6467064"/>
          </a:xfrm>
        </p:spPr>
        <p:txBody>
          <a:bodyPr tIns="2376000"/>
          <a:lstStyle>
            <a:lvl1pPr marL="0" indent="0" algn="ctr">
              <a:buFont typeface="Arial" pitchFamily="34" charset="0"/>
              <a:buNone/>
              <a:defRPr sz="868" b="0"/>
            </a:lvl1pPr>
          </a:lstStyle>
          <a:p>
            <a:r>
              <a:rPr lang="da-DK" noProof="0" dirty="0"/>
              <a:t>Indsæt billede</a:t>
            </a:r>
          </a:p>
        </p:txBody>
      </p:sp>
      <p:sp>
        <p:nvSpPr>
          <p:cNvPr id="33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336686" y="2415557"/>
            <a:ext cx="4506862" cy="6467064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328542" y="612519"/>
            <a:ext cx="5820400" cy="1109463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3AD5FBD6-B0E6-4DCA-89D3-FE430C964A91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8D0A9667-1A84-427D-B038-61F57A782753}" type="slidenum">
              <a:rPr lang="en-US" smtClean="0"/>
              <a:t>‹nr.›</a:t>
            </a:fld>
            <a:endParaRPr lang="en-US"/>
          </a:p>
        </p:txBody>
      </p:sp>
      <p:pic>
        <p:nvPicPr>
          <p:cNvPr id="35" name="Picture 34" descr="LF_Logo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630" y="9335784"/>
            <a:ext cx="625093" cy="916068"/>
          </a:xfrm>
          <a:prstGeom prst="rect">
            <a:avLst/>
          </a:prstGeom>
        </p:spPr>
      </p:pic>
      <p:grpSp>
        <p:nvGrpSpPr>
          <p:cNvPr id="51" name="Group 50"/>
          <p:cNvGrpSpPr/>
          <p:nvPr/>
        </p:nvGrpSpPr>
        <p:grpSpPr>
          <a:xfrm>
            <a:off x="-1539134" y="-1060"/>
            <a:ext cx="1495819" cy="1535533"/>
            <a:chOff x="-2481943" y="-680"/>
            <a:chExt cx="2412094" cy="984930"/>
          </a:xfrm>
        </p:grpSpPr>
        <p:sp>
          <p:nvSpPr>
            <p:cNvPr id="52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367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62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62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62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620" dirty="0">
                  <a:solidFill>
                    <a:schemeClr val="tx1"/>
                  </a:solidFill>
                  <a:latin typeface="+mn-lt"/>
                </a:rPr>
              </a:br>
              <a:r>
                <a:rPr lang="da-DK" sz="62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620" dirty="0">
                  <a:solidFill>
                    <a:schemeClr val="tx1"/>
                  </a:solidFill>
                  <a:latin typeface="+mn-lt"/>
                </a:rPr>
              </a:br>
              <a:r>
                <a:rPr lang="da-DK" sz="62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62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54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59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61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2" name="Rectangle 61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116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60" name="Rounded Rectangle 59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16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55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56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7" name="Rectangle 56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16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58" name="Rounded Rectangle 57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16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63" name="TextBox 62"/>
          <p:cNvSpPr txBox="1"/>
          <p:nvPr/>
        </p:nvSpPr>
        <p:spPr>
          <a:xfrm>
            <a:off x="-1535759" y="6453692"/>
            <a:ext cx="1446174" cy="43293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620" b="1" noProof="1">
                <a:solidFill>
                  <a:schemeClr val="tx1"/>
                </a:solidFill>
                <a:latin typeface="+mn-lt"/>
              </a:rPr>
            </a:br>
            <a:r>
              <a:rPr lang="en-GB" sz="62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62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62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65" name="TextBox 17"/>
          <p:cNvSpPr txBox="1">
            <a:spLocks noChangeArrowheads="1"/>
          </p:cNvSpPr>
          <p:nvPr/>
        </p:nvSpPr>
        <p:spPr bwMode="auto">
          <a:xfrm>
            <a:off x="-1728150" y="2356893"/>
            <a:ext cx="163856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620" b="1" dirty="0">
                <a:solidFill>
                  <a:schemeClr val="tx1"/>
                </a:solidFill>
              </a:rPr>
              <a:t>Skift</a:t>
            </a:r>
            <a:r>
              <a:rPr lang="da-DK" sz="620" b="1" baseline="0" dirty="0">
                <a:solidFill>
                  <a:schemeClr val="tx1"/>
                </a:solidFill>
              </a:rPr>
              <a:t> farve på LF bjælkerne</a:t>
            </a:r>
            <a:endParaRPr lang="da-DK" sz="620" b="1" dirty="0">
              <a:solidFill>
                <a:schemeClr val="tx1"/>
              </a:solidFill>
            </a:endParaRPr>
          </a:p>
          <a:p>
            <a:pPr marL="141755" indent="-141755" algn="r" eaLnBrk="1" hangingPunct="1">
              <a:buAutoNum type="arabicPeriod"/>
              <a:defRPr/>
            </a:pPr>
            <a:r>
              <a:rPr lang="da-DK" sz="620" b="0" dirty="0">
                <a:solidFill>
                  <a:schemeClr val="tx1"/>
                </a:solidFill>
              </a:rPr>
              <a:t>Klik på bjælken</a:t>
            </a:r>
          </a:p>
          <a:p>
            <a:pPr marL="141755" indent="-141755" algn="r" eaLnBrk="1" hangingPunct="1">
              <a:buAutoNum type="arabicPeriod"/>
              <a:defRPr/>
            </a:pPr>
            <a:r>
              <a:rPr lang="da-DK" sz="62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141755" indent="-141755" algn="r" eaLnBrk="1" hangingPunct="1">
              <a:buAutoNum type="arabicPeriod"/>
              <a:defRPr/>
            </a:pPr>
            <a:r>
              <a:rPr lang="da-DK" sz="62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620" b="0" dirty="0" err="1">
                <a:solidFill>
                  <a:schemeClr val="tx1"/>
                </a:solidFill>
              </a:rPr>
              <a:t>temafarvene</a:t>
            </a:r>
            <a:r>
              <a:rPr lang="da-DK" sz="62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349" y="5332122"/>
            <a:ext cx="141762" cy="368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TextBox 17"/>
          <p:cNvSpPr txBox="1">
            <a:spLocks noChangeArrowheads="1"/>
          </p:cNvSpPr>
          <p:nvPr/>
        </p:nvSpPr>
        <p:spPr bwMode="auto">
          <a:xfrm>
            <a:off x="-1661770" y="4065706"/>
            <a:ext cx="1572184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620" b="1" dirty="0">
                <a:solidFill>
                  <a:schemeClr val="tx1"/>
                </a:solidFill>
              </a:rPr>
              <a:t>Indsæt</a:t>
            </a:r>
            <a:r>
              <a:rPr lang="da-DK" sz="620" b="1" baseline="0" dirty="0">
                <a:solidFill>
                  <a:schemeClr val="tx1"/>
                </a:solidFill>
              </a:rPr>
              <a:t> </a:t>
            </a:r>
            <a:r>
              <a:rPr lang="da-DK" sz="62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62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620" b="0" dirty="0">
                <a:solidFill>
                  <a:schemeClr val="tx1"/>
                </a:solidFill>
              </a:rPr>
              <a:t>2. V</a:t>
            </a:r>
            <a:r>
              <a:rPr lang="da-DK" sz="62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</p:txBody>
      </p:sp>
      <p:pic>
        <p:nvPicPr>
          <p:cNvPr id="29" name="Picture 28" descr="Skærmbillede 2016-04-05 kl. 09.35.2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003" y="7879813"/>
            <a:ext cx="1367416" cy="2793143"/>
          </a:xfrm>
          <a:prstGeom prst="rect">
            <a:avLst/>
          </a:prstGeom>
        </p:spPr>
      </p:pic>
      <p:sp>
        <p:nvSpPr>
          <p:cNvPr id="32" name="Text Placeholder 13"/>
          <p:cNvSpPr>
            <a:spLocks noGrp="1"/>
          </p:cNvSpPr>
          <p:nvPr>
            <p:ph type="body" sz="quarter" idx="27"/>
          </p:nvPr>
        </p:nvSpPr>
        <p:spPr>
          <a:xfrm flipH="1">
            <a:off x="0" y="0"/>
            <a:ext cx="133949" cy="8923875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39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0" y="8895813"/>
            <a:ext cx="133949" cy="1796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pic>
        <p:nvPicPr>
          <p:cNvPr id="30" name="Picture 29" descr="NogetAtLeveAf.NogetAtLeveFor_Green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41" y="9675317"/>
            <a:ext cx="1580176" cy="28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569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g billede (venst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2704913" y="2415557"/>
            <a:ext cx="4506862" cy="6467064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328542" y="612519"/>
            <a:ext cx="5820400" cy="1109463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25" hasCustomPrompt="1"/>
          </p:nvPr>
        </p:nvSpPr>
        <p:spPr>
          <a:xfrm>
            <a:off x="336686" y="2415557"/>
            <a:ext cx="2232478" cy="6467064"/>
          </a:xfrm>
        </p:spPr>
        <p:txBody>
          <a:bodyPr tIns="2376000"/>
          <a:lstStyle>
            <a:lvl1pPr marL="0" indent="0" algn="ctr">
              <a:buFont typeface="Arial" pitchFamily="34" charset="0"/>
              <a:buNone/>
              <a:defRPr sz="868" b="0"/>
            </a:lvl1pPr>
          </a:lstStyle>
          <a:p>
            <a:r>
              <a:rPr lang="da-DK" noProof="0" dirty="0"/>
              <a:t>Indsæt billede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3AD5FBD6-B0E6-4DCA-89D3-FE430C964A91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8D0A9667-1A84-427D-B038-61F57A782753}" type="slidenum">
              <a:rPr lang="en-US" smtClean="0"/>
              <a:t>‹nr.›</a:t>
            </a:fld>
            <a:endParaRPr lang="en-US"/>
          </a:p>
        </p:txBody>
      </p:sp>
      <p:pic>
        <p:nvPicPr>
          <p:cNvPr id="35" name="Picture 34" descr="LF_Logo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630" y="9335784"/>
            <a:ext cx="625093" cy="916068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-1539134" y="-1060"/>
            <a:ext cx="1495819" cy="1535533"/>
            <a:chOff x="-2481943" y="-680"/>
            <a:chExt cx="2412094" cy="984930"/>
          </a:xfrm>
        </p:grpSpPr>
        <p:sp>
          <p:nvSpPr>
            <p:cNvPr id="40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367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62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62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62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620" dirty="0">
                  <a:solidFill>
                    <a:schemeClr val="tx1"/>
                  </a:solidFill>
                  <a:latin typeface="+mn-lt"/>
                </a:rPr>
              </a:br>
              <a:r>
                <a:rPr lang="da-DK" sz="62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620" dirty="0">
                  <a:solidFill>
                    <a:schemeClr val="tx1"/>
                  </a:solidFill>
                  <a:latin typeface="+mn-lt"/>
                </a:rPr>
              </a:br>
              <a:r>
                <a:rPr lang="da-DK" sz="62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62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42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0" name="Rectangle 4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116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8" name="Rounded Rectangle 4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16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43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44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" name="Rectangle 44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16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6" name="Rounded Rectangle 4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16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51" name="TextBox 50"/>
          <p:cNvSpPr txBox="1"/>
          <p:nvPr/>
        </p:nvSpPr>
        <p:spPr>
          <a:xfrm>
            <a:off x="-1535759" y="6453692"/>
            <a:ext cx="1446174" cy="43293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620" b="1" noProof="1">
                <a:solidFill>
                  <a:schemeClr val="tx1"/>
                </a:solidFill>
                <a:latin typeface="+mn-lt"/>
              </a:rPr>
            </a:br>
            <a:r>
              <a:rPr lang="en-GB" sz="62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62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62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53" name="TextBox 17"/>
          <p:cNvSpPr txBox="1">
            <a:spLocks noChangeArrowheads="1"/>
          </p:cNvSpPr>
          <p:nvPr/>
        </p:nvSpPr>
        <p:spPr bwMode="auto">
          <a:xfrm>
            <a:off x="-1728150" y="2356893"/>
            <a:ext cx="163856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620" b="1" dirty="0">
                <a:solidFill>
                  <a:schemeClr val="tx1"/>
                </a:solidFill>
              </a:rPr>
              <a:t>Skift</a:t>
            </a:r>
            <a:r>
              <a:rPr lang="da-DK" sz="620" b="1" baseline="0" dirty="0">
                <a:solidFill>
                  <a:schemeClr val="tx1"/>
                </a:solidFill>
              </a:rPr>
              <a:t> farve på LF bjælkerne</a:t>
            </a:r>
            <a:endParaRPr lang="da-DK" sz="620" b="1" dirty="0">
              <a:solidFill>
                <a:schemeClr val="tx1"/>
              </a:solidFill>
            </a:endParaRPr>
          </a:p>
          <a:p>
            <a:pPr marL="141755" indent="-141755" algn="r" eaLnBrk="1" hangingPunct="1">
              <a:buAutoNum type="arabicPeriod"/>
              <a:defRPr/>
            </a:pPr>
            <a:r>
              <a:rPr lang="da-DK" sz="620" b="0" dirty="0">
                <a:solidFill>
                  <a:schemeClr val="tx1"/>
                </a:solidFill>
              </a:rPr>
              <a:t>Klik på bjælken</a:t>
            </a:r>
          </a:p>
          <a:p>
            <a:pPr marL="141755" indent="-141755" algn="r" eaLnBrk="1" hangingPunct="1">
              <a:buAutoNum type="arabicPeriod"/>
              <a:defRPr/>
            </a:pPr>
            <a:r>
              <a:rPr lang="da-DK" sz="62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141755" indent="-141755" algn="r" eaLnBrk="1" hangingPunct="1">
              <a:buAutoNum type="arabicPeriod"/>
              <a:defRPr/>
            </a:pPr>
            <a:r>
              <a:rPr lang="da-DK" sz="62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620" b="0" dirty="0" err="1">
                <a:solidFill>
                  <a:schemeClr val="tx1"/>
                </a:solidFill>
              </a:rPr>
              <a:t>temafarvene</a:t>
            </a:r>
            <a:r>
              <a:rPr lang="da-DK" sz="62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349" y="5332122"/>
            <a:ext cx="141762" cy="368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17"/>
          <p:cNvSpPr txBox="1">
            <a:spLocks noChangeArrowheads="1"/>
          </p:cNvSpPr>
          <p:nvPr/>
        </p:nvSpPr>
        <p:spPr bwMode="auto">
          <a:xfrm>
            <a:off x="-1661770" y="4065706"/>
            <a:ext cx="1572184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620" b="1" dirty="0">
                <a:solidFill>
                  <a:schemeClr val="tx1"/>
                </a:solidFill>
              </a:rPr>
              <a:t>Indsæt</a:t>
            </a:r>
            <a:r>
              <a:rPr lang="da-DK" sz="620" b="1" baseline="0" dirty="0">
                <a:solidFill>
                  <a:schemeClr val="tx1"/>
                </a:solidFill>
              </a:rPr>
              <a:t> </a:t>
            </a:r>
            <a:r>
              <a:rPr lang="da-DK" sz="62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62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620" b="0" dirty="0">
                <a:solidFill>
                  <a:schemeClr val="tx1"/>
                </a:solidFill>
              </a:rPr>
              <a:t>2. V</a:t>
            </a:r>
            <a:r>
              <a:rPr lang="da-DK" sz="62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</p:txBody>
      </p:sp>
      <p:pic>
        <p:nvPicPr>
          <p:cNvPr id="30" name="Picture 29" descr="Skærmbillede 2016-04-05 kl. 09.35.2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003" y="7879813"/>
            <a:ext cx="1367416" cy="2793143"/>
          </a:xfrm>
          <a:prstGeom prst="rect">
            <a:avLst/>
          </a:prstGeom>
        </p:spPr>
      </p:pic>
      <p:sp>
        <p:nvSpPr>
          <p:cNvPr id="54" name="Text Placeholder 13"/>
          <p:cNvSpPr>
            <a:spLocks noGrp="1"/>
          </p:cNvSpPr>
          <p:nvPr>
            <p:ph type="body" sz="quarter" idx="28"/>
          </p:nvPr>
        </p:nvSpPr>
        <p:spPr>
          <a:xfrm flipH="1">
            <a:off x="0" y="0"/>
            <a:ext cx="133949" cy="8923875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0" y="8895813"/>
            <a:ext cx="133949" cy="1796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pic>
        <p:nvPicPr>
          <p:cNvPr id="31" name="Picture 30" descr="NogetAtLeveAf.NogetAtLeveFor_Green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41" y="9675317"/>
            <a:ext cx="1580176" cy="28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794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Overskrift i op til 2 linjer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FBD6-B0E6-4DCA-89D3-FE430C964A91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9667-1A84-427D-B038-61F57A782753}" type="slidenum">
              <a:rPr lang="en-US" smtClean="0"/>
              <a:t>‹nr.›</a:t>
            </a:fld>
            <a:endParaRPr lang="en-US"/>
          </a:p>
        </p:txBody>
      </p:sp>
      <p:pic>
        <p:nvPicPr>
          <p:cNvPr id="11" name="Picture 10" descr="LF_Logo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630" y="9335784"/>
            <a:ext cx="625093" cy="91606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-1535759" y="6453692"/>
            <a:ext cx="1446174" cy="43293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620" b="1" noProof="1">
                <a:solidFill>
                  <a:schemeClr val="tx1"/>
                </a:solidFill>
                <a:latin typeface="+mn-lt"/>
              </a:rPr>
            </a:br>
            <a:r>
              <a:rPr lang="en-GB" sz="62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62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62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32" name="TextBox 17"/>
          <p:cNvSpPr txBox="1">
            <a:spLocks noChangeArrowheads="1"/>
          </p:cNvSpPr>
          <p:nvPr/>
        </p:nvSpPr>
        <p:spPr bwMode="auto">
          <a:xfrm>
            <a:off x="-1728150" y="2356893"/>
            <a:ext cx="163856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620" b="1" dirty="0">
                <a:solidFill>
                  <a:schemeClr val="tx1"/>
                </a:solidFill>
              </a:rPr>
              <a:t>Skift</a:t>
            </a:r>
            <a:r>
              <a:rPr lang="da-DK" sz="620" b="1" baseline="0" dirty="0">
                <a:solidFill>
                  <a:schemeClr val="tx1"/>
                </a:solidFill>
              </a:rPr>
              <a:t> farve på LF bjælkerne</a:t>
            </a:r>
            <a:endParaRPr lang="da-DK" sz="620" b="1" dirty="0">
              <a:solidFill>
                <a:schemeClr val="tx1"/>
              </a:solidFill>
            </a:endParaRPr>
          </a:p>
          <a:p>
            <a:pPr marL="141755" indent="-141755" algn="r" eaLnBrk="1" hangingPunct="1">
              <a:buAutoNum type="arabicPeriod"/>
              <a:defRPr/>
            </a:pPr>
            <a:r>
              <a:rPr lang="da-DK" sz="620" b="0" dirty="0">
                <a:solidFill>
                  <a:schemeClr val="tx1"/>
                </a:solidFill>
              </a:rPr>
              <a:t>Klik på bjælken</a:t>
            </a:r>
          </a:p>
          <a:p>
            <a:pPr marL="141755" indent="-141755" algn="r" eaLnBrk="1" hangingPunct="1">
              <a:buAutoNum type="arabicPeriod"/>
              <a:defRPr/>
            </a:pPr>
            <a:r>
              <a:rPr lang="da-DK" sz="62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141755" indent="-141755" algn="r" eaLnBrk="1" hangingPunct="1">
              <a:buAutoNum type="arabicPeriod"/>
              <a:defRPr/>
            </a:pPr>
            <a:r>
              <a:rPr lang="da-DK" sz="62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620" b="0" dirty="0" err="1">
                <a:solidFill>
                  <a:schemeClr val="tx1"/>
                </a:solidFill>
              </a:rPr>
              <a:t>temafarvene</a:t>
            </a:r>
            <a:r>
              <a:rPr lang="da-DK" sz="62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sp>
        <p:nvSpPr>
          <p:cNvPr id="33" name="AutoShape 4"/>
          <p:cNvSpPr>
            <a:spLocks/>
          </p:cNvSpPr>
          <p:nvPr/>
        </p:nvSpPr>
        <p:spPr bwMode="gray">
          <a:xfrm>
            <a:off x="-2094933" y="0"/>
            <a:ext cx="2022749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283510">
              <a:tabLst>
                <a:tab pos="110254" algn="l"/>
              </a:tabLst>
              <a:defRPr/>
            </a:pPr>
            <a:r>
              <a:rPr lang="da-DK" sz="62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283510"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62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62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003" y="7879813"/>
            <a:ext cx="1367416" cy="2793143"/>
          </a:xfrm>
          <a:prstGeom prst="rect">
            <a:avLst/>
          </a:prstGeom>
        </p:spPr>
      </p:pic>
      <p:sp>
        <p:nvSpPr>
          <p:cNvPr id="19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133949" cy="8923875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8895813"/>
            <a:ext cx="133949" cy="1796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pic>
        <p:nvPicPr>
          <p:cNvPr id="13" name="Picture 12" descr="NogetAtLeveAf.NogetAtLeveFor_Green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41" y="9675317"/>
            <a:ext cx="1580176" cy="28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38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hold – Billede og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cture Placeholder 5"/>
          <p:cNvSpPr>
            <a:spLocks noGrp="1"/>
          </p:cNvSpPr>
          <p:nvPr>
            <p:ph type="pic" sz="quarter" idx="27" hasCustomPrompt="1"/>
          </p:nvPr>
        </p:nvSpPr>
        <p:spPr>
          <a:xfrm>
            <a:off x="0" y="6217093"/>
            <a:ext cx="7559675" cy="4474722"/>
          </a:xfrm>
        </p:spPr>
        <p:txBody>
          <a:bodyPr anchor="ctr"/>
          <a:lstStyle>
            <a:lvl1pPr marL="0" indent="0" algn="ctr">
              <a:buNone/>
              <a:defRPr sz="62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6066247" y="0"/>
            <a:ext cx="1493428" cy="10691813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328542" y="612519"/>
            <a:ext cx="5593706" cy="1109463"/>
          </a:xfrm>
        </p:spPr>
        <p:txBody>
          <a:bodyPr/>
          <a:lstStyle/>
          <a:p>
            <a:r>
              <a:rPr lang="da-DK" noProof="0" dirty="0"/>
              <a:t>Overskrift i op til 2 linjer</a:t>
            </a:r>
            <a:endParaRPr lang="da-DK" dirty="0"/>
          </a:p>
        </p:txBody>
      </p:sp>
      <p:sp>
        <p:nvSpPr>
          <p:cNvPr id="30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336686" y="2415557"/>
            <a:ext cx="5593706" cy="3326343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AD5FBD6-B0E6-4DCA-89D3-FE430C964A91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D0A9667-1A84-427D-B038-61F57A782753}" type="slidenum">
              <a:rPr lang="en-US" smtClean="0"/>
              <a:t>‹nr.›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-1539134" y="-1060"/>
            <a:ext cx="1495819" cy="1535533"/>
            <a:chOff x="-2481943" y="-680"/>
            <a:chExt cx="2412094" cy="984930"/>
          </a:xfrm>
        </p:grpSpPr>
        <p:sp>
          <p:nvSpPr>
            <p:cNvPr id="27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367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62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62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62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620" dirty="0">
                  <a:solidFill>
                    <a:schemeClr val="tx1"/>
                  </a:solidFill>
                  <a:latin typeface="+mn-lt"/>
                </a:rPr>
              </a:br>
              <a:r>
                <a:rPr lang="da-DK" sz="62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620" dirty="0">
                  <a:solidFill>
                    <a:schemeClr val="tx1"/>
                  </a:solidFill>
                  <a:latin typeface="+mn-lt"/>
                </a:rPr>
              </a:br>
              <a:r>
                <a:rPr lang="da-DK" sz="62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62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1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3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3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0" name="Rectangle 3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116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38" name="Rounded Rectangle 3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16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2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33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4" name="Rectangle 33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16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36" name="Rounded Rectangle 3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16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1" name="TextBox 40"/>
          <p:cNvSpPr txBox="1"/>
          <p:nvPr/>
        </p:nvSpPr>
        <p:spPr>
          <a:xfrm>
            <a:off x="-1535759" y="6453692"/>
            <a:ext cx="1446174" cy="43293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620" b="1" noProof="1">
                <a:solidFill>
                  <a:schemeClr val="tx1"/>
                </a:solidFill>
                <a:latin typeface="+mn-lt"/>
              </a:rPr>
            </a:br>
            <a:r>
              <a:rPr lang="en-GB" sz="62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62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62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4" name="TextBox 17"/>
          <p:cNvSpPr txBox="1">
            <a:spLocks noChangeArrowheads="1"/>
          </p:cNvSpPr>
          <p:nvPr/>
        </p:nvSpPr>
        <p:spPr bwMode="auto">
          <a:xfrm>
            <a:off x="-1661770" y="3479672"/>
            <a:ext cx="1572184" cy="66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620" b="1" dirty="0">
                <a:solidFill>
                  <a:schemeClr val="tx1"/>
                </a:solidFill>
              </a:rPr>
              <a:t>Indsæt</a:t>
            </a:r>
            <a:r>
              <a:rPr lang="da-DK" sz="620" b="1" baseline="0" dirty="0">
                <a:solidFill>
                  <a:schemeClr val="tx1"/>
                </a:solidFill>
              </a:rPr>
              <a:t> </a:t>
            </a:r>
            <a:r>
              <a:rPr lang="da-DK" sz="62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62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620" b="0" dirty="0">
                <a:solidFill>
                  <a:schemeClr val="tx1"/>
                </a:solidFill>
              </a:rPr>
              <a:t>2. V</a:t>
            </a:r>
            <a:r>
              <a:rPr lang="da-DK" sz="62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  <a:p>
            <a:pPr marL="0" indent="0" algn="r" eaLnBrk="1" hangingPunct="1">
              <a:buNone/>
              <a:defRPr/>
            </a:pPr>
            <a:endParaRPr lang="da-DK" sz="62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endParaRPr lang="da-DK" sz="620" b="0" baseline="0" dirty="0">
              <a:solidFill>
                <a:schemeClr val="tx1"/>
              </a:solidFill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349" y="4765888"/>
            <a:ext cx="141762" cy="368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45" descr="Skærmbillede 2016-04-05 kl. 09.35.2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003" y="7879813"/>
            <a:ext cx="1367416" cy="2793143"/>
          </a:xfrm>
          <a:prstGeom prst="rect">
            <a:avLst/>
          </a:prstGeom>
        </p:spPr>
      </p:pic>
      <p:sp>
        <p:nvSpPr>
          <p:cNvPr id="42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342541" y="9675319"/>
            <a:ext cx="1580176" cy="280625"/>
          </a:xfrm>
          <a:blipFill rotWithShape="1">
            <a:blip r:embed="rId6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3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6623631" y="9335784"/>
            <a:ext cx="625092" cy="916068"/>
          </a:xfrm>
          <a:blipFill rotWithShape="1">
            <a:blip r:embed="rId7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885946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ledecollage - 4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352167" y="2415558"/>
            <a:ext cx="2892616" cy="3227344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744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352169" y="5648677"/>
            <a:ext cx="2892614" cy="3227344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744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328542" y="612519"/>
            <a:ext cx="5820400" cy="1109463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8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3244783" y="2415558"/>
            <a:ext cx="2904158" cy="3227344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744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3244783" y="5648677"/>
            <a:ext cx="2904158" cy="3227344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744"/>
            </a:lvl1pPr>
          </a:lstStyle>
          <a:p>
            <a:r>
              <a:rPr lang="da-DK" dirty="0"/>
              <a:t>Indsæt billede</a:t>
            </a:r>
          </a:p>
        </p:txBody>
      </p:sp>
      <p:pic>
        <p:nvPicPr>
          <p:cNvPr id="50" name="Picture 49" descr="LF_Logo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630" y="9335784"/>
            <a:ext cx="625093" cy="916068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-1535759" y="6453692"/>
            <a:ext cx="1446174" cy="43293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620" b="1" noProof="1">
                <a:solidFill>
                  <a:schemeClr val="tx1"/>
                </a:solidFill>
                <a:latin typeface="+mn-lt"/>
              </a:rPr>
            </a:br>
            <a:r>
              <a:rPr lang="en-GB" sz="62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62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62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0" name="TextBox 17"/>
          <p:cNvSpPr txBox="1">
            <a:spLocks noChangeArrowheads="1"/>
          </p:cNvSpPr>
          <p:nvPr/>
        </p:nvSpPr>
        <p:spPr bwMode="auto">
          <a:xfrm>
            <a:off x="-1728150" y="1757103"/>
            <a:ext cx="163856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620" b="1" dirty="0">
                <a:solidFill>
                  <a:schemeClr val="tx1"/>
                </a:solidFill>
              </a:rPr>
              <a:t>Skift</a:t>
            </a:r>
            <a:r>
              <a:rPr lang="da-DK" sz="620" b="1" baseline="0" dirty="0">
                <a:solidFill>
                  <a:schemeClr val="tx1"/>
                </a:solidFill>
              </a:rPr>
              <a:t> farve på LF bjælkerne</a:t>
            </a:r>
            <a:endParaRPr lang="da-DK" sz="620" b="1" dirty="0">
              <a:solidFill>
                <a:schemeClr val="tx1"/>
              </a:solidFill>
            </a:endParaRPr>
          </a:p>
          <a:p>
            <a:pPr marL="141755" indent="-141755" algn="r" eaLnBrk="1" hangingPunct="1">
              <a:buAutoNum type="arabicPeriod"/>
              <a:defRPr/>
            </a:pPr>
            <a:r>
              <a:rPr lang="da-DK" sz="620" b="0" dirty="0">
                <a:solidFill>
                  <a:schemeClr val="tx1"/>
                </a:solidFill>
              </a:rPr>
              <a:t>Klik på bjælken</a:t>
            </a:r>
          </a:p>
          <a:p>
            <a:pPr marL="141755" indent="-141755" algn="r" eaLnBrk="1" hangingPunct="1">
              <a:buAutoNum type="arabicPeriod"/>
              <a:defRPr/>
            </a:pPr>
            <a:r>
              <a:rPr lang="da-DK" sz="62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141755" indent="-141755" algn="r" eaLnBrk="1" hangingPunct="1">
              <a:buAutoNum type="arabicPeriod"/>
              <a:defRPr/>
            </a:pPr>
            <a:r>
              <a:rPr lang="da-DK" sz="62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620" b="0" dirty="0" err="1">
                <a:solidFill>
                  <a:schemeClr val="tx1"/>
                </a:solidFill>
              </a:rPr>
              <a:t>temafarvene</a:t>
            </a:r>
            <a:r>
              <a:rPr lang="da-DK" sz="62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sp>
        <p:nvSpPr>
          <p:cNvPr id="41" name="TextBox 17"/>
          <p:cNvSpPr txBox="1">
            <a:spLocks noChangeArrowheads="1"/>
          </p:cNvSpPr>
          <p:nvPr/>
        </p:nvSpPr>
        <p:spPr bwMode="auto">
          <a:xfrm>
            <a:off x="-1661770" y="3479672"/>
            <a:ext cx="1572184" cy="1049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620" b="1" dirty="0">
                <a:solidFill>
                  <a:schemeClr val="tx1"/>
                </a:solidFill>
              </a:rPr>
              <a:t>Indsæt</a:t>
            </a:r>
            <a:r>
              <a:rPr lang="da-DK" sz="620" b="1" baseline="0" dirty="0">
                <a:solidFill>
                  <a:schemeClr val="tx1"/>
                </a:solidFill>
              </a:rPr>
              <a:t> </a:t>
            </a:r>
            <a:r>
              <a:rPr lang="da-DK" sz="62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62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620" b="0" dirty="0">
                <a:solidFill>
                  <a:schemeClr val="tx1"/>
                </a:solidFill>
              </a:rPr>
              <a:t>2. V</a:t>
            </a:r>
            <a:r>
              <a:rPr lang="da-DK" sz="62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  <a:p>
            <a:pPr marL="0" indent="0" algn="r" eaLnBrk="1" hangingPunct="1">
              <a:buNone/>
              <a:defRPr/>
            </a:pPr>
            <a:endParaRPr lang="da-DK" sz="62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endParaRPr lang="da-DK" sz="62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620" b="0" baseline="0" dirty="0">
                <a:solidFill>
                  <a:schemeClr val="tx1"/>
                </a:solidFill>
              </a:rPr>
              <a:t>Du beskærer billedet ved at klikke på ”Beskær” i værktøjslinjen – Når du beskærer kan du skalere billedet op og ned eller beskærer </a:t>
            </a:r>
            <a:r>
              <a:rPr lang="da-DK" sz="620" b="0" baseline="0" dirty="0" err="1">
                <a:solidFill>
                  <a:schemeClr val="tx1"/>
                </a:solidFill>
              </a:rPr>
              <a:t>vha</a:t>
            </a:r>
            <a:r>
              <a:rPr lang="da-DK" sz="620" b="0" baseline="0" dirty="0">
                <a:solidFill>
                  <a:schemeClr val="tx1"/>
                </a:solidFill>
              </a:rPr>
              <a:t> den sorte </a:t>
            </a:r>
            <a:r>
              <a:rPr lang="da-DK" sz="620" b="0" baseline="0" dirty="0" err="1">
                <a:solidFill>
                  <a:schemeClr val="tx1"/>
                </a:solidFill>
              </a:rPr>
              <a:t>beskæringsmakør</a:t>
            </a:r>
            <a:r>
              <a:rPr lang="da-DK" sz="620" b="0" baseline="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2" name="AutoShape 4"/>
          <p:cNvSpPr>
            <a:spLocks/>
          </p:cNvSpPr>
          <p:nvPr/>
        </p:nvSpPr>
        <p:spPr bwMode="gray">
          <a:xfrm>
            <a:off x="-2094933" y="0"/>
            <a:ext cx="2022749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283510">
              <a:tabLst>
                <a:tab pos="110254" algn="l"/>
              </a:tabLst>
              <a:defRPr/>
            </a:pPr>
            <a:r>
              <a:rPr lang="da-DK" sz="62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283510"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62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62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349" y="4746088"/>
            <a:ext cx="141762" cy="368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44" descr="Skærmbillede 2016-04-05 kl. 09.35.2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003" y="7879813"/>
            <a:ext cx="1367416" cy="2793143"/>
          </a:xfrm>
          <a:prstGeom prst="rect">
            <a:avLst/>
          </a:prstGeom>
        </p:spPr>
      </p:pic>
      <p:sp>
        <p:nvSpPr>
          <p:cNvPr id="54" name="Text Placeholder 13"/>
          <p:cNvSpPr>
            <a:spLocks noGrp="1"/>
          </p:cNvSpPr>
          <p:nvPr>
            <p:ph type="body" sz="quarter" idx="33"/>
          </p:nvPr>
        </p:nvSpPr>
        <p:spPr>
          <a:xfrm flipH="1">
            <a:off x="0" y="0"/>
            <a:ext cx="133949" cy="8923875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34"/>
          </p:nvPr>
        </p:nvSpPr>
        <p:spPr>
          <a:xfrm>
            <a:off x="0" y="8895813"/>
            <a:ext cx="133949" cy="1796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pic>
        <p:nvPicPr>
          <p:cNvPr id="17" name="Picture 16" descr="NogetAtLeveAf.NogetAtLeveFor_Green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41" y="9675317"/>
            <a:ext cx="1580176" cy="28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067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lede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328542" y="612519"/>
            <a:ext cx="5820400" cy="1109463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pic>
        <p:nvPicPr>
          <p:cNvPr id="50" name="Picture 49" descr="LF_Logo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630" y="9335784"/>
            <a:ext cx="625093" cy="916068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-1535759" y="6453692"/>
            <a:ext cx="1446174" cy="43293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620" b="1" noProof="1">
                <a:solidFill>
                  <a:schemeClr val="tx1"/>
                </a:solidFill>
                <a:latin typeface="+mn-lt"/>
              </a:rPr>
            </a:br>
            <a:r>
              <a:rPr lang="en-GB" sz="62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62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62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0" name="TextBox 17"/>
          <p:cNvSpPr txBox="1">
            <a:spLocks noChangeArrowheads="1"/>
          </p:cNvSpPr>
          <p:nvPr/>
        </p:nvSpPr>
        <p:spPr bwMode="auto">
          <a:xfrm>
            <a:off x="-1728150" y="1757103"/>
            <a:ext cx="163856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620" b="1" dirty="0">
                <a:solidFill>
                  <a:schemeClr val="tx1"/>
                </a:solidFill>
              </a:rPr>
              <a:t>Skift</a:t>
            </a:r>
            <a:r>
              <a:rPr lang="da-DK" sz="620" b="1" baseline="0" dirty="0">
                <a:solidFill>
                  <a:schemeClr val="tx1"/>
                </a:solidFill>
              </a:rPr>
              <a:t> farve på LF bjælkerne</a:t>
            </a:r>
            <a:endParaRPr lang="da-DK" sz="620" b="1" dirty="0">
              <a:solidFill>
                <a:schemeClr val="tx1"/>
              </a:solidFill>
            </a:endParaRPr>
          </a:p>
          <a:p>
            <a:pPr marL="141755" indent="-141755" algn="r" eaLnBrk="1" hangingPunct="1">
              <a:buAutoNum type="arabicPeriod"/>
              <a:defRPr/>
            </a:pPr>
            <a:r>
              <a:rPr lang="da-DK" sz="620" b="0" dirty="0">
                <a:solidFill>
                  <a:schemeClr val="tx1"/>
                </a:solidFill>
              </a:rPr>
              <a:t>Klik på bjælken</a:t>
            </a:r>
          </a:p>
          <a:p>
            <a:pPr marL="141755" indent="-141755" algn="r" eaLnBrk="1" hangingPunct="1">
              <a:buAutoNum type="arabicPeriod"/>
              <a:defRPr/>
            </a:pPr>
            <a:r>
              <a:rPr lang="da-DK" sz="62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141755" indent="-141755" algn="r" eaLnBrk="1" hangingPunct="1">
              <a:buAutoNum type="arabicPeriod"/>
              <a:defRPr/>
            </a:pPr>
            <a:r>
              <a:rPr lang="da-DK" sz="62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620" b="0" dirty="0" err="1">
                <a:solidFill>
                  <a:schemeClr val="tx1"/>
                </a:solidFill>
              </a:rPr>
              <a:t>temafarvene</a:t>
            </a:r>
            <a:r>
              <a:rPr lang="da-DK" sz="62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sp>
        <p:nvSpPr>
          <p:cNvPr id="41" name="TextBox 17"/>
          <p:cNvSpPr txBox="1">
            <a:spLocks noChangeArrowheads="1"/>
          </p:cNvSpPr>
          <p:nvPr/>
        </p:nvSpPr>
        <p:spPr bwMode="auto">
          <a:xfrm>
            <a:off x="-1661770" y="3479672"/>
            <a:ext cx="1572184" cy="1049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620" b="1" dirty="0">
                <a:solidFill>
                  <a:schemeClr val="tx1"/>
                </a:solidFill>
              </a:rPr>
              <a:t>Indsæt</a:t>
            </a:r>
            <a:r>
              <a:rPr lang="da-DK" sz="620" b="1" baseline="0" dirty="0">
                <a:solidFill>
                  <a:schemeClr val="tx1"/>
                </a:solidFill>
              </a:rPr>
              <a:t> </a:t>
            </a:r>
            <a:r>
              <a:rPr lang="da-DK" sz="62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62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620" b="0" dirty="0">
                <a:solidFill>
                  <a:schemeClr val="tx1"/>
                </a:solidFill>
              </a:rPr>
              <a:t>2. V</a:t>
            </a:r>
            <a:r>
              <a:rPr lang="da-DK" sz="62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  <a:p>
            <a:pPr marL="0" indent="0" algn="r" eaLnBrk="1" hangingPunct="1">
              <a:buNone/>
              <a:defRPr/>
            </a:pPr>
            <a:endParaRPr lang="da-DK" sz="62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endParaRPr lang="da-DK" sz="62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620" b="0" baseline="0" dirty="0">
                <a:solidFill>
                  <a:schemeClr val="tx1"/>
                </a:solidFill>
              </a:rPr>
              <a:t>Du beskærer billedet ved at klikke på ”Beskær” i værktøjslinjen – Når du beskærer kan du skalere billedet op og ned eller beskærer </a:t>
            </a:r>
            <a:r>
              <a:rPr lang="da-DK" sz="620" b="0" baseline="0" dirty="0" err="1">
                <a:solidFill>
                  <a:schemeClr val="tx1"/>
                </a:solidFill>
              </a:rPr>
              <a:t>vha</a:t>
            </a:r>
            <a:r>
              <a:rPr lang="da-DK" sz="620" b="0" baseline="0" dirty="0">
                <a:solidFill>
                  <a:schemeClr val="tx1"/>
                </a:solidFill>
              </a:rPr>
              <a:t> den sorte </a:t>
            </a:r>
            <a:r>
              <a:rPr lang="da-DK" sz="620" b="0" baseline="0" dirty="0" err="1">
                <a:solidFill>
                  <a:schemeClr val="tx1"/>
                </a:solidFill>
              </a:rPr>
              <a:t>beskæringsmakør</a:t>
            </a:r>
            <a:r>
              <a:rPr lang="da-DK" sz="620" b="0" baseline="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2" name="AutoShape 4"/>
          <p:cNvSpPr>
            <a:spLocks/>
          </p:cNvSpPr>
          <p:nvPr/>
        </p:nvSpPr>
        <p:spPr bwMode="gray">
          <a:xfrm>
            <a:off x="-2094933" y="0"/>
            <a:ext cx="2022749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283510">
              <a:tabLst>
                <a:tab pos="110254" algn="l"/>
              </a:tabLst>
              <a:defRPr/>
            </a:pPr>
            <a:r>
              <a:rPr lang="da-DK" sz="62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283510"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62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62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349" y="4746088"/>
            <a:ext cx="141762" cy="368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 descr="Skærmbillede 2016-04-05 kl. 09.35.2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003" y="7879813"/>
            <a:ext cx="1367416" cy="2793143"/>
          </a:xfrm>
          <a:prstGeom prst="rect">
            <a:avLst/>
          </a:prstGeom>
        </p:spPr>
      </p:pic>
      <p:sp>
        <p:nvSpPr>
          <p:cNvPr id="21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352168" y="2415558"/>
            <a:ext cx="2286187" cy="3227344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744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352168" y="5648677"/>
            <a:ext cx="2286187" cy="3227344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744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29" hasCustomPrompt="1"/>
          </p:nvPr>
        </p:nvSpPr>
        <p:spPr>
          <a:xfrm>
            <a:off x="2640980" y="2415558"/>
            <a:ext cx="2286187" cy="3227344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744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30" hasCustomPrompt="1"/>
          </p:nvPr>
        </p:nvSpPr>
        <p:spPr>
          <a:xfrm>
            <a:off x="2640980" y="5648677"/>
            <a:ext cx="2286187" cy="3227344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744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4929404" y="2415558"/>
            <a:ext cx="2286187" cy="3227344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744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4929404" y="5648677"/>
            <a:ext cx="2286187" cy="3227344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744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133949" cy="8923875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8895813"/>
            <a:ext cx="133949" cy="1796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pic>
        <p:nvPicPr>
          <p:cNvPr id="29" name="Picture 28" descr="NogetAtLeveAf.NogetAtLeveFor_Green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41" y="9675317"/>
            <a:ext cx="1580176" cy="28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042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aker slide - Fuldt billede og stor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568535" cy="10691813"/>
          </a:xfrm>
        </p:spPr>
        <p:txBody>
          <a:bodyPr tIns="720000">
            <a:normAutofit/>
          </a:bodyPr>
          <a:lstStyle>
            <a:lvl1pPr marL="0" marR="0" indent="0" algn="ctr" defTabSz="567019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1240"/>
              </a:spcAft>
              <a:buClrTx/>
              <a:buSzTx/>
              <a:buFont typeface="Arial" pitchFamily="34" charset="0"/>
              <a:buNone/>
              <a:tabLst/>
              <a:defRPr sz="868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-1" y="0"/>
            <a:ext cx="6066248" cy="8895813"/>
          </a:xfrm>
          <a:solidFill>
            <a:schemeClr val="accent3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31" name="Text Placeholder 13"/>
          <p:cNvSpPr>
            <a:spLocks noGrp="1" noChangeAspect="1"/>
          </p:cNvSpPr>
          <p:nvPr>
            <p:ph type="body" sz="quarter" idx="23"/>
          </p:nvPr>
        </p:nvSpPr>
        <p:spPr>
          <a:xfrm>
            <a:off x="6066248" y="8895813"/>
            <a:ext cx="1506028" cy="1796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8895813"/>
            <a:ext cx="6066247" cy="1796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9915" y="2054825"/>
            <a:ext cx="4562700" cy="5023758"/>
          </a:xfrm>
        </p:spPr>
        <p:txBody>
          <a:bodyPr anchor="t">
            <a:noAutofit/>
          </a:bodyPr>
          <a:lstStyle>
            <a:lvl1pPr>
              <a:lnSpc>
                <a:spcPct val="88000"/>
              </a:lnSpc>
              <a:defRPr sz="4465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 err="1"/>
              <a:t>Breaker</a:t>
            </a:r>
            <a:r>
              <a:rPr lang="da-DK" noProof="0" dirty="0"/>
              <a:t> side med stor tekst </a:t>
            </a:r>
            <a:br>
              <a:rPr lang="da-DK" noProof="0" dirty="0"/>
            </a:br>
            <a:r>
              <a:rPr lang="da-DK" noProof="0" dirty="0"/>
              <a:t>i flere linjer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-1535759" y="6453692"/>
            <a:ext cx="1446174" cy="43293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620" b="1" noProof="1">
                <a:solidFill>
                  <a:schemeClr val="tx1"/>
                </a:solidFill>
                <a:latin typeface="+mn-lt"/>
              </a:rPr>
            </a:br>
            <a:r>
              <a:rPr lang="en-GB" sz="62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62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62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/>
        </p:nvSpPr>
        <p:spPr bwMode="gray">
          <a:xfrm>
            <a:off x="-2094933" y="0"/>
            <a:ext cx="2022749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283510">
              <a:tabLst>
                <a:tab pos="110254" algn="l"/>
              </a:tabLst>
              <a:defRPr/>
            </a:pPr>
            <a:r>
              <a:rPr lang="da-DK" sz="62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283510"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62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62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/>
        </p:nvSpPr>
        <p:spPr bwMode="auto">
          <a:xfrm>
            <a:off x="-1728150" y="2356893"/>
            <a:ext cx="1638565" cy="66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62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62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620" b="0" dirty="0">
                <a:solidFill>
                  <a:schemeClr val="tx1"/>
                </a:solidFill>
              </a:rPr>
            </a:br>
            <a:r>
              <a:rPr lang="da-DK" sz="620" b="0" dirty="0">
                <a:solidFill>
                  <a:schemeClr val="tx1"/>
                </a:solidFill>
              </a:rPr>
              <a:t>hvide </a:t>
            </a:r>
            <a:r>
              <a:rPr lang="da-DK" sz="620" b="0" dirty="0" err="1">
                <a:solidFill>
                  <a:schemeClr val="tx1"/>
                </a:solidFill>
              </a:rPr>
              <a:t>billedepladsholder</a:t>
            </a:r>
            <a:endParaRPr lang="da-DK" sz="62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620" b="0" dirty="0">
                <a:solidFill>
                  <a:schemeClr val="tx1"/>
                </a:solidFill>
              </a:rPr>
              <a:t>2. Via</a:t>
            </a:r>
            <a:r>
              <a:rPr lang="da-DK" sz="62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620" b="0" baseline="0" dirty="0">
                <a:solidFill>
                  <a:schemeClr val="tx1"/>
                </a:solidFill>
              </a:rPr>
              <a:t>3. </a:t>
            </a:r>
            <a:r>
              <a:rPr lang="da-DK" sz="620" b="0" dirty="0">
                <a:solidFill>
                  <a:schemeClr val="tx1"/>
                </a:solidFill>
              </a:rPr>
              <a:t>Højreklik på billedet og send</a:t>
            </a:r>
            <a:r>
              <a:rPr lang="da-DK" sz="62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003" y="7879813"/>
            <a:ext cx="1367416" cy="2793143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342541" y="9675319"/>
            <a:ext cx="1580176" cy="280625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6623631" y="9335784"/>
            <a:ext cx="625092" cy="916068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2273286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aker slide - Fuldt billede eller fa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568535" cy="10691813"/>
          </a:xfrm>
          <a:solidFill>
            <a:srgbClr val="4B3E31"/>
          </a:solidFill>
        </p:spPr>
        <p:txBody>
          <a:bodyPr tIns="720000">
            <a:normAutofit/>
          </a:bodyPr>
          <a:lstStyle>
            <a:lvl1pPr marL="0" marR="0" indent="0" algn="ctr" defTabSz="567019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1240"/>
              </a:spcAft>
              <a:buClrTx/>
              <a:buSzTx/>
              <a:buFont typeface="Arial" pitchFamily="34" charset="0"/>
              <a:buNone/>
              <a:tabLst/>
              <a:defRPr sz="868" b="0" baseline="0"/>
            </a:lvl1pPr>
          </a:lstStyle>
          <a:p>
            <a:r>
              <a:rPr lang="da-DK" noProof="0" dirty="0"/>
              <a:t>Indsæt et baggrundsbillede ved at klikke på det brune felt og indsæt billede via ”indsæt billede” i menulinjen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9915" y="2054825"/>
            <a:ext cx="4562700" cy="5023758"/>
          </a:xfrm>
        </p:spPr>
        <p:txBody>
          <a:bodyPr anchor="t">
            <a:noAutofit/>
          </a:bodyPr>
          <a:lstStyle>
            <a:lvl1pPr>
              <a:lnSpc>
                <a:spcPct val="88000"/>
              </a:lnSpc>
              <a:defRPr sz="4465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 err="1"/>
              <a:t>Breaker</a:t>
            </a:r>
            <a:r>
              <a:rPr lang="da-DK" noProof="0" dirty="0"/>
              <a:t> side med stor tekst </a:t>
            </a:r>
            <a:br>
              <a:rPr lang="da-DK" noProof="0" dirty="0"/>
            </a:br>
            <a:r>
              <a:rPr lang="da-DK" noProof="0" dirty="0"/>
              <a:t>i flere linjer</a:t>
            </a:r>
          </a:p>
        </p:txBody>
      </p:sp>
      <p:sp>
        <p:nvSpPr>
          <p:cNvPr id="23" name="AutoShape 4"/>
          <p:cNvSpPr>
            <a:spLocks/>
          </p:cNvSpPr>
          <p:nvPr/>
        </p:nvSpPr>
        <p:spPr bwMode="gray">
          <a:xfrm>
            <a:off x="-2113791" y="0"/>
            <a:ext cx="2041607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283510">
              <a:tabLst>
                <a:tab pos="110254" algn="l"/>
              </a:tabLst>
              <a:defRPr/>
            </a:pPr>
            <a:r>
              <a:rPr lang="da-DK" sz="620" b="1" dirty="0">
                <a:solidFill>
                  <a:schemeClr val="tx1"/>
                </a:solidFill>
                <a:cs typeface="Arial" charset="0"/>
              </a:rPr>
              <a:t>Vis hjælpelinjer som hjælper ved placering af objekter</a:t>
            </a:r>
          </a:p>
          <a:p>
            <a:pPr algn="r" defTabSz="283510"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1.	Højreklik udenfor slidet og vælg ’Gitter og hjælpelinjer’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6623631" y="9335784"/>
            <a:ext cx="625092" cy="916068"/>
          </a:xfrm>
          <a:blipFill rotWithShape="1">
            <a:blip r:embed="rId2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1535759" y="6453692"/>
            <a:ext cx="1446174" cy="43293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620" b="1" noProof="1">
                <a:solidFill>
                  <a:schemeClr val="tx1"/>
                </a:solidFill>
                <a:latin typeface="+mn-lt"/>
              </a:rPr>
            </a:br>
            <a:r>
              <a:rPr lang="en-GB" sz="62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62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62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26" name="TextBox 17"/>
          <p:cNvSpPr txBox="1">
            <a:spLocks noChangeArrowheads="1"/>
          </p:cNvSpPr>
          <p:nvPr/>
        </p:nvSpPr>
        <p:spPr bwMode="auto">
          <a:xfrm>
            <a:off x="-1728150" y="2356893"/>
            <a:ext cx="1638565" cy="66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62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620" b="0" dirty="0">
                <a:solidFill>
                  <a:schemeClr val="tx1"/>
                </a:solidFill>
              </a:rPr>
              <a:t>1. Indsæt et billede ved at klikke på </a:t>
            </a:r>
            <a:r>
              <a:rPr lang="da-DK" sz="620" b="0" dirty="0" err="1">
                <a:solidFill>
                  <a:schemeClr val="tx1"/>
                </a:solidFill>
              </a:rPr>
              <a:t>billedepladsholderen</a:t>
            </a:r>
            <a:endParaRPr lang="da-DK" sz="62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620" b="0" dirty="0">
                <a:solidFill>
                  <a:schemeClr val="tx1"/>
                </a:solidFill>
              </a:rPr>
              <a:t>2. Via</a:t>
            </a:r>
            <a:r>
              <a:rPr lang="da-DK" sz="62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620" b="0" baseline="0" dirty="0">
                <a:solidFill>
                  <a:schemeClr val="tx1"/>
                </a:solidFill>
              </a:rPr>
              <a:t>3. </a:t>
            </a:r>
            <a:r>
              <a:rPr lang="da-DK" sz="620" b="0" dirty="0">
                <a:solidFill>
                  <a:schemeClr val="tx1"/>
                </a:solidFill>
              </a:rPr>
              <a:t>Højreklik på billedet og send</a:t>
            </a:r>
            <a:r>
              <a:rPr lang="da-DK" sz="62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1" name="Picture 10" descr="Skærmbillede 2016-04-05 kl. 09.35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003" y="7879813"/>
            <a:ext cx="1367416" cy="2793143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342541" y="9675319"/>
            <a:ext cx="1580176" cy="280625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019715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FBD6-B0E6-4DCA-89D3-FE430C964A91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9667-1A84-427D-B038-61F57A78275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103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 - Fuldt billede og stor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568535" cy="10691813"/>
          </a:xfrm>
        </p:spPr>
        <p:txBody>
          <a:bodyPr tIns="3672000">
            <a:normAutofit/>
          </a:bodyPr>
          <a:lstStyle>
            <a:lvl1pPr marL="0" indent="0" algn="ctr">
              <a:buFont typeface="Arial" pitchFamily="34" charset="0"/>
              <a:buNone/>
              <a:defRPr sz="868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-1" y="0"/>
            <a:ext cx="6066248" cy="8895813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31" name="Text Placeholder 13"/>
          <p:cNvSpPr>
            <a:spLocks noGrp="1" noChangeAspect="1"/>
          </p:cNvSpPr>
          <p:nvPr>
            <p:ph type="body" sz="quarter" idx="23"/>
          </p:nvPr>
        </p:nvSpPr>
        <p:spPr>
          <a:xfrm>
            <a:off x="6066248" y="8895813"/>
            <a:ext cx="1506028" cy="1796000"/>
          </a:xfrm>
          <a:solidFill>
            <a:schemeClr val="accent1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8895813"/>
            <a:ext cx="6066247" cy="1796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7080" y="3076794"/>
            <a:ext cx="4585535" cy="873444"/>
          </a:xfrm>
        </p:spPr>
        <p:txBody>
          <a:bodyPr>
            <a:spAutoFit/>
          </a:bodyPr>
          <a:lstStyle>
            <a:lvl1pPr>
              <a:lnSpc>
                <a:spcPct val="88000"/>
              </a:lnSpc>
              <a:defRPr sz="3225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i op til 2 linjers længde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535759" y="6453692"/>
            <a:ext cx="1446174" cy="43293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620" b="1" noProof="1">
                <a:solidFill>
                  <a:schemeClr val="tx1"/>
                </a:solidFill>
                <a:latin typeface="+mn-lt"/>
              </a:rPr>
            </a:br>
            <a:r>
              <a:rPr lang="en-GB" sz="62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62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62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23" name="AutoShape 4"/>
          <p:cNvSpPr>
            <a:spLocks/>
          </p:cNvSpPr>
          <p:nvPr/>
        </p:nvSpPr>
        <p:spPr bwMode="gray">
          <a:xfrm>
            <a:off x="-2094933" y="0"/>
            <a:ext cx="2022749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283510">
              <a:tabLst>
                <a:tab pos="110254" algn="l"/>
              </a:tabLst>
              <a:defRPr/>
            </a:pPr>
            <a:r>
              <a:rPr lang="da-DK" sz="62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283510"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62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62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20" name="TextBox 17"/>
          <p:cNvSpPr txBox="1">
            <a:spLocks noChangeArrowheads="1"/>
          </p:cNvSpPr>
          <p:nvPr/>
        </p:nvSpPr>
        <p:spPr bwMode="auto">
          <a:xfrm>
            <a:off x="-1728150" y="2356893"/>
            <a:ext cx="1638565" cy="66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62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62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620" b="0" dirty="0">
                <a:solidFill>
                  <a:schemeClr val="tx1"/>
                </a:solidFill>
              </a:rPr>
            </a:br>
            <a:r>
              <a:rPr lang="da-DK" sz="620" b="0" dirty="0">
                <a:solidFill>
                  <a:schemeClr val="tx1"/>
                </a:solidFill>
              </a:rPr>
              <a:t>hvide </a:t>
            </a:r>
            <a:r>
              <a:rPr lang="da-DK" sz="620" b="0" dirty="0" err="1">
                <a:solidFill>
                  <a:schemeClr val="tx1"/>
                </a:solidFill>
              </a:rPr>
              <a:t>billedepladsholder</a:t>
            </a:r>
            <a:endParaRPr lang="da-DK" sz="62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620" b="0" dirty="0">
                <a:solidFill>
                  <a:schemeClr val="tx1"/>
                </a:solidFill>
              </a:rPr>
              <a:t>2. Via</a:t>
            </a:r>
            <a:r>
              <a:rPr lang="da-DK" sz="62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620" b="0" baseline="0" dirty="0">
                <a:solidFill>
                  <a:schemeClr val="tx1"/>
                </a:solidFill>
              </a:rPr>
              <a:t>3. </a:t>
            </a:r>
            <a:r>
              <a:rPr lang="da-DK" sz="620" b="0" dirty="0">
                <a:solidFill>
                  <a:schemeClr val="tx1"/>
                </a:solidFill>
              </a:rPr>
              <a:t>Højreklik på billedet og send</a:t>
            </a:r>
            <a:r>
              <a:rPr lang="da-DK" sz="620" b="0" baseline="0" dirty="0">
                <a:solidFill>
                  <a:schemeClr val="tx1"/>
                </a:solidFill>
              </a:rPr>
              <a:t> det bagud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343577" y="5181942"/>
            <a:ext cx="4559038" cy="2245000"/>
          </a:xfrm>
        </p:spPr>
        <p:txBody>
          <a:bodyPr/>
          <a:lstStyle>
            <a:lvl1pPr marL="0" indent="0">
              <a:buNone/>
              <a:defRPr sz="1488" b="0" baseline="0">
                <a:solidFill>
                  <a:schemeClr val="bg1"/>
                </a:solidFill>
              </a:defRPr>
            </a:lvl1pPr>
            <a:lvl2pPr marL="156265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pic>
        <p:nvPicPr>
          <p:cNvPr id="6" name="Picture 5" descr="Skærmbillede 2016-04-05 kl. 09.35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003" y="7879813"/>
            <a:ext cx="1367416" cy="2793143"/>
          </a:xfrm>
          <a:prstGeom prst="rect">
            <a:avLst/>
          </a:prstGeom>
        </p:spPr>
      </p:pic>
      <p:sp>
        <p:nvSpPr>
          <p:cNvPr id="15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339915" y="9674594"/>
            <a:ext cx="803692" cy="236997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6623631" y="9335784"/>
            <a:ext cx="625092" cy="916068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233791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 - Fuldt billede og små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568535" cy="10691813"/>
          </a:xfrm>
          <a:ln>
            <a:noFill/>
          </a:ln>
        </p:spPr>
        <p:txBody>
          <a:bodyPr tIns="720000">
            <a:normAutofit/>
          </a:bodyPr>
          <a:lstStyle>
            <a:lvl1pPr marL="0" marR="0" indent="0" algn="ctr" defTabSz="567019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1240"/>
              </a:spcAft>
              <a:buClrTx/>
              <a:buSzTx/>
              <a:buFont typeface="Arial" pitchFamily="34" charset="0"/>
              <a:buNone/>
              <a:tabLst/>
              <a:defRPr sz="868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6066247" y="0"/>
            <a:ext cx="1493428" cy="10691813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8895813"/>
            <a:ext cx="7559675" cy="1796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7080" y="3076794"/>
            <a:ext cx="4585535" cy="873444"/>
          </a:xfrm>
        </p:spPr>
        <p:txBody>
          <a:bodyPr>
            <a:spAutoFit/>
          </a:bodyPr>
          <a:lstStyle>
            <a:lvl1pPr>
              <a:lnSpc>
                <a:spcPct val="88000"/>
              </a:lnSpc>
              <a:defRPr sz="3225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Titel i op til 2 linjers længde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343577" y="5181942"/>
            <a:ext cx="4559038" cy="2245000"/>
          </a:xfrm>
        </p:spPr>
        <p:txBody>
          <a:bodyPr/>
          <a:lstStyle>
            <a:lvl1pPr marL="0" indent="0">
              <a:buNone/>
              <a:defRPr sz="1488" b="0">
                <a:solidFill>
                  <a:schemeClr val="accent2"/>
                </a:solidFill>
              </a:defRPr>
            </a:lvl1pPr>
            <a:lvl2pPr marL="156265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-1535759" y="6453692"/>
            <a:ext cx="1446174" cy="43293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620" b="1" noProof="1">
                <a:solidFill>
                  <a:schemeClr val="tx1"/>
                </a:solidFill>
                <a:latin typeface="+mn-lt"/>
              </a:rPr>
            </a:br>
            <a:r>
              <a:rPr lang="en-GB" sz="62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62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62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/>
        </p:nvSpPr>
        <p:spPr bwMode="gray">
          <a:xfrm>
            <a:off x="-2094933" y="0"/>
            <a:ext cx="2022749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283510">
              <a:tabLst>
                <a:tab pos="110254" algn="l"/>
              </a:tabLst>
              <a:defRPr/>
            </a:pPr>
            <a:r>
              <a:rPr lang="da-DK" sz="62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283510"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62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62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/>
        </p:nvSpPr>
        <p:spPr bwMode="auto">
          <a:xfrm>
            <a:off x="-1728150" y="2356893"/>
            <a:ext cx="1638565" cy="66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62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62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620" b="0" dirty="0">
                <a:solidFill>
                  <a:schemeClr val="tx1"/>
                </a:solidFill>
              </a:rPr>
            </a:br>
            <a:r>
              <a:rPr lang="da-DK" sz="620" b="0" dirty="0">
                <a:solidFill>
                  <a:schemeClr val="tx1"/>
                </a:solidFill>
              </a:rPr>
              <a:t>hvide </a:t>
            </a:r>
            <a:r>
              <a:rPr lang="da-DK" sz="620" b="0" dirty="0" err="1">
                <a:solidFill>
                  <a:schemeClr val="tx1"/>
                </a:solidFill>
              </a:rPr>
              <a:t>billedepladsholder</a:t>
            </a:r>
            <a:endParaRPr lang="da-DK" sz="62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620" b="0" dirty="0">
                <a:solidFill>
                  <a:schemeClr val="tx1"/>
                </a:solidFill>
              </a:rPr>
              <a:t>2. Via</a:t>
            </a:r>
            <a:r>
              <a:rPr lang="da-DK" sz="62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620" b="0" baseline="0" dirty="0">
                <a:solidFill>
                  <a:schemeClr val="tx1"/>
                </a:solidFill>
              </a:rPr>
              <a:t>3. </a:t>
            </a:r>
            <a:r>
              <a:rPr lang="da-DK" sz="620" b="0" dirty="0">
                <a:solidFill>
                  <a:schemeClr val="tx1"/>
                </a:solidFill>
              </a:rPr>
              <a:t>Højreklik på billedet og send</a:t>
            </a:r>
            <a:r>
              <a:rPr lang="da-DK" sz="62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003" y="7879813"/>
            <a:ext cx="1367416" cy="2793143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342541" y="9675319"/>
            <a:ext cx="1580176" cy="280625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6623631" y="9335784"/>
            <a:ext cx="625092" cy="916068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40341828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 - Fuldt billede og små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568535" cy="10691813"/>
          </a:xfrm>
        </p:spPr>
        <p:txBody>
          <a:bodyPr tIns="720000">
            <a:normAutofit/>
          </a:bodyPr>
          <a:lstStyle>
            <a:lvl1pPr marL="0" marR="0" indent="0" algn="ctr" defTabSz="567019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1240"/>
              </a:spcAft>
              <a:buClrTx/>
              <a:buSzTx/>
              <a:buFont typeface="Arial" pitchFamily="34" charset="0"/>
              <a:buNone/>
              <a:tabLst/>
              <a:defRPr sz="868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6066247" y="0"/>
            <a:ext cx="1493428" cy="10691813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8895813"/>
            <a:ext cx="7559675" cy="1796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7080" y="3076794"/>
            <a:ext cx="4585535" cy="873444"/>
          </a:xfrm>
        </p:spPr>
        <p:txBody>
          <a:bodyPr>
            <a:spAutoFit/>
          </a:bodyPr>
          <a:lstStyle>
            <a:lvl1pPr>
              <a:lnSpc>
                <a:spcPct val="88000"/>
              </a:lnSpc>
              <a:defRPr sz="3225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Titel i op til 2 linjers længde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343577" y="5181942"/>
            <a:ext cx="4559038" cy="2245000"/>
          </a:xfrm>
        </p:spPr>
        <p:txBody>
          <a:bodyPr/>
          <a:lstStyle>
            <a:lvl1pPr marL="0" indent="0">
              <a:buNone/>
              <a:defRPr sz="1488" b="0">
                <a:solidFill>
                  <a:schemeClr val="accent2"/>
                </a:solidFill>
              </a:defRPr>
            </a:lvl1pPr>
            <a:lvl2pPr marL="156265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-1535759" y="6453692"/>
            <a:ext cx="1446174" cy="43293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620" b="1" noProof="1">
                <a:solidFill>
                  <a:schemeClr val="tx1"/>
                </a:solidFill>
                <a:latin typeface="+mn-lt"/>
              </a:rPr>
            </a:br>
            <a:r>
              <a:rPr lang="en-GB" sz="62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62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62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/>
        </p:nvSpPr>
        <p:spPr bwMode="gray">
          <a:xfrm>
            <a:off x="-2094933" y="0"/>
            <a:ext cx="2022749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283510">
              <a:tabLst>
                <a:tab pos="110254" algn="l"/>
              </a:tabLst>
              <a:defRPr/>
            </a:pPr>
            <a:r>
              <a:rPr lang="da-DK" sz="62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283510"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62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62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/>
        </p:nvSpPr>
        <p:spPr bwMode="auto">
          <a:xfrm>
            <a:off x="-1728150" y="2356893"/>
            <a:ext cx="1638565" cy="66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62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62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620" b="0" dirty="0">
                <a:solidFill>
                  <a:schemeClr val="tx1"/>
                </a:solidFill>
              </a:rPr>
            </a:br>
            <a:r>
              <a:rPr lang="da-DK" sz="620" b="0" dirty="0">
                <a:solidFill>
                  <a:schemeClr val="tx1"/>
                </a:solidFill>
              </a:rPr>
              <a:t>hvide </a:t>
            </a:r>
            <a:r>
              <a:rPr lang="da-DK" sz="620" b="0" dirty="0" err="1">
                <a:solidFill>
                  <a:schemeClr val="tx1"/>
                </a:solidFill>
              </a:rPr>
              <a:t>billedepladsholder</a:t>
            </a:r>
            <a:endParaRPr lang="da-DK" sz="62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620" b="0" dirty="0">
                <a:solidFill>
                  <a:schemeClr val="tx1"/>
                </a:solidFill>
              </a:rPr>
              <a:t>2. Via</a:t>
            </a:r>
            <a:r>
              <a:rPr lang="da-DK" sz="62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620" b="0" baseline="0" dirty="0">
                <a:solidFill>
                  <a:schemeClr val="tx1"/>
                </a:solidFill>
              </a:rPr>
              <a:t>3. </a:t>
            </a:r>
            <a:r>
              <a:rPr lang="da-DK" sz="620" b="0" dirty="0">
                <a:solidFill>
                  <a:schemeClr val="tx1"/>
                </a:solidFill>
              </a:rPr>
              <a:t>Højreklik på billedet og send</a:t>
            </a:r>
            <a:r>
              <a:rPr lang="da-DK" sz="62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8" name="Picture 27" descr="Skærmbillede 2016-04-05 kl. 09.35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003" y="7879813"/>
            <a:ext cx="1367416" cy="2793143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339915" y="9674594"/>
            <a:ext cx="803692" cy="236997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6623631" y="9335784"/>
            <a:ext cx="625092" cy="916068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9612146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 - Fuldt billede og tekstbånd -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568535" cy="10691813"/>
          </a:xfrm>
        </p:spPr>
        <p:txBody>
          <a:bodyPr tIns="720000" anchor="t">
            <a:normAutofit/>
          </a:bodyPr>
          <a:lstStyle>
            <a:lvl1pPr marL="0" marR="0" indent="0" algn="ctr" defTabSz="567019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1240"/>
              </a:spcAft>
              <a:buClrTx/>
              <a:buSzTx/>
              <a:buFont typeface="Arial" pitchFamily="34" charset="0"/>
              <a:buNone/>
              <a:tabLst/>
              <a:defRPr sz="868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0" y="3501040"/>
            <a:ext cx="7559675" cy="5394773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7080" y="4289834"/>
            <a:ext cx="4585535" cy="436723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3225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343577" y="5970735"/>
            <a:ext cx="4559038" cy="2245000"/>
          </a:xfrm>
        </p:spPr>
        <p:txBody>
          <a:bodyPr/>
          <a:lstStyle>
            <a:lvl1pPr marL="0" indent="0">
              <a:buNone/>
              <a:defRPr sz="1488" b="0">
                <a:solidFill>
                  <a:srgbClr val="FFFFFF"/>
                </a:solidFill>
              </a:defRPr>
            </a:lvl1pPr>
            <a:lvl2pPr marL="156265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1535759" y="6453692"/>
            <a:ext cx="1446174" cy="43293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620" b="1" noProof="1">
                <a:solidFill>
                  <a:schemeClr val="tx1"/>
                </a:solidFill>
                <a:latin typeface="+mn-lt"/>
              </a:rPr>
            </a:br>
            <a:r>
              <a:rPr lang="en-GB" sz="62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62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62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/>
        </p:nvSpPr>
        <p:spPr bwMode="gray">
          <a:xfrm>
            <a:off x="-2094933" y="0"/>
            <a:ext cx="2022749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283510">
              <a:tabLst>
                <a:tab pos="110254" algn="l"/>
              </a:tabLst>
              <a:defRPr/>
            </a:pPr>
            <a:r>
              <a:rPr lang="da-DK" sz="62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283510"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62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62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/>
        </p:nvSpPr>
        <p:spPr bwMode="auto">
          <a:xfrm>
            <a:off x="-1728150" y="2356893"/>
            <a:ext cx="1638565" cy="66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62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62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620" b="0" dirty="0">
                <a:solidFill>
                  <a:schemeClr val="tx1"/>
                </a:solidFill>
              </a:rPr>
            </a:br>
            <a:r>
              <a:rPr lang="da-DK" sz="620" b="0" dirty="0">
                <a:solidFill>
                  <a:schemeClr val="tx1"/>
                </a:solidFill>
              </a:rPr>
              <a:t>hvide </a:t>
            </a:r>
            <a:r>
              <a:rPr lang="da-DK" sz="620" b="0" dirty="0" err="1">
                <a:solidFill>
                  <a:schemeClr val="tx1"/>
                </a:solidFill>
              </a:rPr>
              <a:t>billedepladsholder</a:t>
            </a:r>
            <a:endParaRPr lang="da-DK" sz="62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620" b="0" dirty="0">
                <a:solidFill>
                  <a:schemeClr val="tx1"/>
                </a:solidFill>
              </a:rPr>
              <a:t>2. Via</a:t>
            </a:r>
            <a:r>
              <a:rPr lang="da-DK" sz="62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620" b="0" baseline="0" dirty="0">
                <a:solidFill>
                  <a:schemeClr val="tx1"/>
                </a:solidFill>
              </a:rPr>
              <a:t>3. </a:t>
            </a:r>
            <a:r>
              <a:rPr lang="da-DK" sz="620" b="0" dirty="0">
                <a:solidFill>
                  <a:schemeClr val="tx1"/>
                </a:solidFill>
              </a:rPr>
              <a:t>Højreklik på billedet og send</a:t>
            </a:r>
            <a:r>
              <a:rPr lang="da-DK" sz="62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003" y="7879813"/>
            <a:ext cx="1367416" cy="2793143"/>
          </a:xfrm>
          <a:prstGeom prst="rect">
            <a:avLst/>
          </a:prstGeom>
        </p:spPr>
      </p:pic>
      <p:sp>
        <p:nvSpPr>
          <p:cNvPr id="1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339915" y="9674594"/>
            <a:ext cx="803692" cy="236997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6623631" y="9335784"/>
            <a:ext cx="625092" cy="916068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42452266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 - Fuldt billede og tekstbånd - Grø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568535" cy="10691813"/>
          </a:xfrm>
        </p:spPr>
        <p:txBody>
          <a:bodyPr tIns="720000" anchor="t">
            <a:normAutofit/>
          </a:bodyPr>
          <a:lstStyle>
            <a:lvl1pPr marL="0" marR="0" indent="0" algn="ctr" defTabSz="567019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1240"/>
              </a:spcAft>
              <a:buClrTx/>
              <a:buSzTx/>
              <a:buFont typeface="Arial" pitchFamily="34" charset="0"/>
              <a:buNone/>
              <a:tabLst/>
              <a:defRPr sz="868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0" y="3501040"/>
            <a:ext cx="7559675" cy="5394773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7080" y="4289834"/>
            <a:ext cx="4585535" cy="436723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3225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343577" y="5970735"/>
            <a:ext cx="4559038" cy="2245000"/>
          </a:xfrm>
        </p:spPr>
        <p:txBody>
          <a:bodyPr/>
          <a:lstStyle>
            <a:lvl1pPr marL="0" indent="0">
              <a:buNone/>
              <a:defRPr sz="1488" b="0">
                <a:solidFill>
                  <a:srgbClr val="FFFFFF"/>
                </a:solidFill>
              </a:defRPr>
            </a:lvl1pPr>
            <a:lvl2pPr marL="156265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1535759" y="6453692"/>
            <a:ext cx="1446174" cy="43293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620" b="1" noProof="1">
                <a:solidFill>
                  <a:schemeClr val="tx1"/>
                </a:solidFill>
                <a:latin typeface="+mn-lt"/>
              </a:rPr>
            </a:br>
            <a:r>
              <a:rPr lang="en-GB" sz="62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62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62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/>
        </p:nvSpPr>
        <p:spPr bwMode="gray">
          <a:xfrm>
            <a:off x="-2094933" y="0"/>
            <a:ext cx="2022749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283510">
              <a:tabLst>
                <a:tab pos="110254" algn="l"/>
              </a:tabLst>
              <a:defRPr/>
            </a:pPr>
            <a:r>
              <a:rPr lang="da-DK" sz="62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283510"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62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62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/>
        </p:nvSpPr>
        <p:spPr bwMode="auto">
          <a:xfrm>
            <a:off x="-1728150" y="2356893"/>
            <a:ext cx="1638565" cy="66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62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62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620" b="0" dirty="0">
                <a:solidFill>
                  <a:schemeClr val="tx1"/>
                </a:solidFill>
              </a:rPr>
            </a:br>
            <a:r>
              <a:rPr lang="da-DK" sz="620" b="0" dirty="0">
                <a:solidFill>
                  <a:schemeClr val="tx1"/>
                </a:solidFill>
              </a:rPr>
              <a:t>hvide </a:t>
            </a:r>
            <a:r>
              <a:rPr lang="da-DK" sz="620" b="0" dirty="0" err="1">
                <a:solidFill>
                  <a:schemeClr val="tx1"/>
                </a:solidFill>
              </a:rPr>
              <a:t>billedepladsholder</a:t>
            </a:r>
            <a:endParaRPr lang="da-DK" sz="62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620" b="0" dirty="0">
                <a:solidFill>
                  <a:schemeClr val="tx1"/>
                </a:solidFill>
              </a:rPr>
              <a:t>2. Via</a:t>
            </a:r>
            <a:r>
              <a:rPr lang="da-DK" sz="62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620" b="0" baseline="0" dirty="0">
                <a:solidFill>
                  <a:schemeClr val="tx1"/>
                </a:solidFill>
              </a:rPr>
              <a:t>3. </a:t>
            </a:r>
            <a:r>
              <a:rPr lang="da-DK" sz="620" b="0" dirty="0">
                <a:solidFill>
                  <a:schemeClr val="tx1"/>
                </a:solidFill>
              </a:rPr>
              <a:t>Højreklik på billedet og send</a:t>
            </a:r>
            <a:r>
              <a:rPr lang="da-DK" sz="62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003" y="7879813"/>
            <a:ext cx="1367416" cy="2793143"/>
          </a:xfrm>
          <a:prstGeom prst="rect">
            <a:avLst/>
          </a:prstGeom>
        </p:spPr>
      </p:pic>
      <p:sp>
        <p:nvSpPr>
          <p:cNvPr id="12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6623631" y="9335784"/>
            <a:ext cx="625092" cy="916068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339915" y="9674594"/>
            <a:ext cx="803692" cy="236997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5299207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 – Snævert tekstbånd -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568535" cy="10691813"/>
          </a:xfrm>
        </p:spPr>
        <p:txBody>
          <a:bodyPr tIns="720000" anchor="t">
            <a:normAutofit/>
          </a:bodyPr>
          <a:lstStyle>
            <a:lvl1pPr marL="0" marR="0" indent="0" algn="ctr" defTabSz="567019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1240"/>
              </a:spcAft>
              <a:buClrTx/>
              <a:buSzTx/>
              <a:buFont typeface="Arial" pitchFamily="34" charset="0"/>
              <a:buNone/>
              <a:tabLst/>
              <a:defRPr sz="868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0" y="4277722"/>
            <a:ext cx="7559675" cy="392875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7080" y="5066516"/>
            <a:ext cx="4585535" cy="436723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3225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343577" y="6652683"/>
            <a:ext cx="4559038" cy="1049383"/>
          </a:xfrm>
        </p:spPr>
        <p:txBody>
          <a:bodyPr/>
          <a:lstStyle>
            <a:lvl1pPr marL="0" indent="0">
              <a:buNone/>
              <a:defRPr sz="1488" b="0">
                <a:solidFill>
                  <a:srgbClr val="FFFFFF"/>
                </a:solidFill>
              </a:defRPr>
            </a:lvl1pPr>
            <a:lvl2pPr marL="156265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to linjer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1535759" y="6453692"/>
            <a:ext cx="1446174" cy="43293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620" b="1" noProof="1">
                <a:solidFill>
                  <a:schemeClr val="tx1"/>
                </a:solidFill>
                <a:latin typeface="+mn-lt"/>
              </a:rPr>
            </a:br>
            <a:r>
              <a:rPr lang="en-GB" sz="62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62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62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/>
        </p:nvSpPr>
        <p:spPr bwMode="gray">
          <a:xfrm>
            <a:off x="-2094933" y="0"/>
            <a:ext cx="2022749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283510">
              <a:tabLst>
                <a:tab pos="110254" algn="l"/>
              </a:tabLst>
              <a:defRPr/>
            </a:pPr>
            <a:r>
              <a:rPr lang="da-DK" sz="62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283510"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62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62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/>
        </p:nvSpPr>
        <p:spPr bwMode="auto">
          <a:xfrm>
            <a:off x="-1728150" y="2356893"/>
            <a:ext cx="1638565" cy="66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62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62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620" b="0" dirty="0">
                <a:solidFill>
                  <a:schemeClr val="tx1"/>
                </a:solidFill>
              </a:rPr>
            </a:br>
            <a:r>
              <a:rPr lang="da-DK" sz="620" b="0" dirty="0">
                <a:solidFill>
                  <a:schemeClr val="tx1"/>
                </a:solidFill>
              </a:rPr>
              <a:t>hvide </a:t>
            </a:r>
            <a:r>
              <a:rPr lang="da-DK" sz="620" b="0" dirty="0" err="1">
                <a:solidFill>
                  <a:schemeClr val="tx1"/>
                </a:solidFill>
              </a:rPr>
              <a:t>billedepladsholder</a:t>
            </a:r>
            <a:endParaRPr lang="da-DK" sz="62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620" b="0" dirty="0">
                <a:solidFill>
                  <a:schemeClr val="tx1"/>
                </a:solidFill>
              </a:rPr>
              <a:t>2. Via</a:t>
            </a:r>
            <a:r>
              <a:rPr lang="da-DK" sz="62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620" b="0" baseline="0" dirty="0">
                <a:solidFill>
                  <a:schemeClr val="tx1"/>
                </a:solidFill>
              </a:rPr>
              <a:t>3. </a:t>
            </a:r>
            <a:r>
              <a:rPr lang="da-DK" sz="620" b="0" dirty="0">
                <a:solidFill>
                  <a:schemeClr val="tx1"/>
                </a:solidFill>
              </a:rPr>
              <a:t>Højreklik på billedet og send</a:t>
            </a:r>
            <a:r>
              <a:rPr lang="da-DK" sz="62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003" y="7879813"/>
            <a:ext cx="1367416" cy="2793143"/>
          </a:xfrm>
          <a:prstGeom prst="rect">
            <a:avLst/>
          </a:prstGeom>
        </p:spPr>
      </p:pic>
      <p:sp>
        <p:nvSpPr>
          <p:cNvPr id="1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339915" y="9674594"/>
            <a:ext cx="803692" cy="236997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6623631" y="9335784"/>
            <a:ext cx="625092" cy="916068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8258298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 – Snævert tekstbånd - Grø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568535" cy="10691813"/>
          </a:xfrm>
        </p:spPr>
        <p:txBody>
          <a:bodyPr tIns="720000" anchor="t">
            <a:normAutofit/>
          </a:bodyPr>
          <a:lstStyle>
            <a:lvl1pPr marL="0" marR="0" indent="0" algn="ctr" defTabSz="567019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1240"/>
              </a:spcAft>
              <a:buClrTx/>
              <a:buSzTx/>
              <a:buFont typeface="Arial" pitchFamily="34" charset="0"/>
              <a:buNone/>
              <a:tabLst/>
              <a:defRPr sz="868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0" y="4277722"/>
            <a:ext cx="7559675" cy="392875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7080" y="5066516"/>
            <a:ext cx="4585535" cy="436723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3225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343577" y="6652683"/>
            <a:ext cx="4559038" cy="1049383"/>
          </a:xfrm>
        </p:spPr>
        <p:txBody>
          <a:bodyPr/>
          <a:lstStyle>
            <a:lvl1pPr marL="0" indent="0">
              <a:buNone/>
              <a:defRPr sz="1488" b="0">
                <a:solidFill>
                  <a:srgbClr val="FFFFFF"/>
                </a:solidFill>
              </a:defRPr>
            </a:lvl1pPr>
            <a:lvl2pPr marL="156265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to linjer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1535759" y="6453692"/>
            <a:ext cx="1446174" cy="43293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620" b="1" noProof="1">
                <a:solidFill>
                  <a:schemeClr val="tx1"/>
                </a:solidFill>
                <a:latin typeface="+mn-lt"/>
              </a:rPr>
            </a:br>
            <a:r>
              <a:rPr lang="en-GB" sz="62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62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62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/>
        </p:nvSpPr>
        <p:spPr bwMode="gray">
          <a:xfrm>
            <a:off x="-2094933" y="0"/>
            <a:ext cx="2022749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283510">
              <a:tabLst>
                <a:tab pos="110254" algn="l"/>
              </a:tabLst>
              <a:defRPr/>
            </a:pPr>
            <a:r>
              <a:rPr lang="da-DK" sz="62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283510"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62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62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/>
        </p:nvSpPr>
        <p:spPr bwMode="auto">
          <a:xfrm>
            <a:off x="-1728150" y="2356893"/>
            <a:ext cx="1638565" cy="66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62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62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620" b="0" dirty="0">
                <a:solidFill>
                  <a:schemeClr val="tx1"/>
                </a:solidFill>
              </a:rPr>
            </a:br>
            <a:r>
              <a:rPr lang="da-DK" sz="620" b="0" dirty="0">
                <a:solidFill>
                  <a:schemeClr val="tx1"/>
                </a:solidFill>
              </a:rPr>
              <a:t>hvide </a:t>
            </a:r>
            <a:r>
              <a:rPr lang="da-DK" sz="620" b="0" dirty="0" err="1">
                <a:solidFill>
                  <a:schemeClr val="tx1"/>
                </a:solidFill>
              </a:rPr>
              <a:t>billedepladsholder</a:t>
            </a:r>
            <a:endParaRPr lang="da-DK" sz="62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620" b="0" dirty="0">
                <a:solidFill>
                  <a:schemeClr val="tx1"/>
                </a:solidFill>
              </a:rPr>
              <a:t>2. Via</a:t>
            </a:r>
            <a:r>
              <a:rPr lang="da-DK" sz="62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620" b="0" baseline="0" dirty="0">
                <a:solidFill>
                  <a:schemeClr val="tx1"/>
                </a:solidFill>
              </a:rPr>
              <a:t>3. </a:t>
            </a:r>
            <a:r>
              <a:rPr lang="da-DK" sz="620" b="0" dirty="0">
                <a:solidFill>
                  <a:schemeClr val="tx1"/>
                </a:solidFill>
              </a:rPr>
              <a:t>Højreklik på billedet og send</a:t>
            </a:r>
            <a:r>
              <a:rPr lang="da-DK" sz="62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003" y="7879813"/>
            <a:ext cx="1367416" cy="2793143"/>
          </a:xfrm>
          <a:prstGeom prst="rect">
            <a:avLst/>
          </a:prstGeom>
        </p:spPr>
      </p:pic>
      <p:sp>
        <p:nvSpPr>
          <p:cNvPr id="1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339915" y="9674594"/>
            <a:ext cx="803692" cy="236997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6623631" y="9335784"/>
            <a:ext cx="625092" cy="916068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0220998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 - Med partnerlogo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568535" cy="10691813"/>
          </a:xfrm>
          <a:ln>
            <a:noFill/>
          </a:ln>
        </p:spPr>
        <p:txBody>
          <a:bodyPr tIns="720000">
            <a:normAutofit/>
          </a:bodyPr>
          <a:lstStyle>
            <a:lvl1pPr marL="0" marR="0" indent="0" algn="ctr" defTabSz="567019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1240"/>
              </a:spcAft>
              <a:buClrTx/>
              <a:buSzTx/>
              <a:buFont typeface="Arial" pitchFamily="34" charset="0"/>
              <a:buNone/>
              <a:tabLst/>
              <a:defRPr sz="868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4005159" y="0"/>
            <a:ext cx="3554516" cy="10691813"/>
          </a:xfrm>
          <a:solidFill>
            <a:schemeClr val="bg1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7080" y="3295154"/>
            <a:ext cx="3462266" cy="436723"/>
          </a:xfrm>
        </p:spPr>
        <p:txBody>
          <a:bodyPr wrap="square">
            <a:spAutoFit/>
          </a:bodyPr>
          <a:lstStyle>
            <a:lvl1pPr>
              <a:lnSpc>
                <a:spcPct val="88000"/>
              </a:lnSpc>
              <a:defRPr sz="3225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Navn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343577" y="5181942"/>
            <a:ext cx="3442259" cy="2245000"/>
          </a:xfrm>
        </p:spPr>
        <p:txBody>
          <a:bodyPr/>
          <a:lstStyle>
            <a:lvl1pPr marL="0" indent="0">
              <a:buNone/>
              <a:defRPr sz="1488" b="0">
                <a:solidFill>
                  <a:schemeClr val="accent2"/>
                </a:solidFill>
              </a:defRPr>
            </a:lvl1pPr>
            <a:lvl2pPr marL="156265" indent="0">
              <a:buNone/>
              <a:defRPr/>
            </a:lvl2pPr>
          </a:lstStyle>
          <a:p>
            <a:pPr lvl="0"/>
            <a:r>
              <a:rPr lang="da-DK" dirty="0"/>
              <a:t>Sted og dato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-1535759" y="6453692"/>
            <a:ext cx="1446174" cy="43293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620" b="1" noProof="1">
                <a:solidFill>
                  <a:schemeClr val="tx1"/>
                </a:solidFill>
                <a:latin typeface="+mn-lt"/>
              </a:rPr>
            </a:br>
            <a:r>
              <a:rPr lang="en-GB" sz="62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62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62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/>
        </p:nvSpPr>
        <p:spPr bwMode="gray">
          <a:xfrm>
            <a:off x="-2094933" y="0"/>
            <a:ext cx="2022749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283510">
              <a:tabLst>
                <a:tab pos="110254" algn="l"/>
              </a:tabLst>
              <a:defRPr/>
            </a:pPr>
            <a:r>
              <a:rPr lang="da-DK" sz="62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283510"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62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62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/>
        </p:nvSpPr>
        <p:spPr bwMode="auto">
          <a:xfrm>
            <a:off x="-1728150" y="2356893"/>
            <a:ext cx="1638565" cy="66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62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62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620" b="0" dirty="0">
                <a:solidFill>
                  <a:schemeClr val="tx1"/>
                </a:solidFill>
              </a:rPr>
            </a:br>
            <a:r>
              <a:rPr lang="da-DK" sz="620" b="0" dirty="0">
                <a:solidFill>
                  <a:schemeClr val="tx1"/>
                </a:solidFill>
              </a:rPr>
              <a:t>hvide </a:t>
            </a:r>
            <a:r>
              <a:rPr lang="da-DK" sz="620" b="0" dirty="0" err="1">
                <a:solidFill>
                  <a:schemeClr val="tx1"/>
                </a:solidFill>
              </a:rPr>
              <a:t>billedepladsholder</a:t>
            </a:r>
            <a:endParaRPr lang="da-DK" sz="62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620" b="0" dirty="0">
                <a:solidFill>
                  <a:schemeClr val="tx1"/>
                </a:solidFill>
              </a:rPr>
              <a:t>2. Via</a:t>
            </a:r>
            <a:r>
              <a:rPr lang="da-DK" sz="62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620" b="0" baseline="0" dirty="0">
                <a:solidFill>
                  <a:schemeClr val="tx1"/>
                </a:solidFill>
              </a:rPr>
              <a:t>3. </a:t>
            </a:r>
            <a:r>
              <a:rPr lang="da-DK" sz="620" b="0" dirty="0">
                <a:solidFill>
                  <a:schemeClr val="tx1"/>
                </a:solidFill>
              </a:rPr>
              <a:t>Højreklik på billedet og send</a:t>
            </a:r>
            <a:r>
              <a:rPr lang="da-DK" sz="62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003" y="7879813"/>
            <a:ext cx="1367416" cy="2793143"/>
          </a:xfrm>
          <a:prstGeom prst="rect">
            <a:avLst/>
          </a:prstGeom>
        </p:spPr>
      </p:pic>
      <p:sp>
        <p:nvSpPr>
          <p:cNvPr id="21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8895813"/>
            <a:ext cx="7559675" cy="1796000"/>
          </a:xfrm>
          <a:solidFill>
            <a:schemeClr val="accent3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24" name="Pladsholder til billede 4"/>
          <p:cNvSpPr>
            <a:spLocks noGrp="1"/>
          </p:cNvSpPr>
          <p:nvPr>
            <p:ph type="pic" sz="quarter" idx="30" hasCustomPrompt="1"/>
          </p:nvPr>
        </p:nvSpPr>
        <p:spPr>
          <a:xfrm>
            <a:off x="4339503" y="6025618"/>
            <a:ext cx="2909219" cy="2421267"/>
          </a:xfrm>
        </p:spPr>
        <p:txBody>
          <a:bodyPr wrap="none" anchor="ctr"/>
          <a:lstStyle>
            <a:lvl1pPr marL="177194" marR="0" indent="-177194" algn="l" defTabSz="567019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1240"/>
              </a:spcAft>
              <a:buClrTx/>
              <a:buSzTx/>
              <a:buFont typeface="Arial"/>
              <a:buNone/>
              <a:tabLst/>
              <a:defRPr sz="620"/>
            </a:lvl1pPr>
          </a:lstStyle>
          <a:p>
            <a:pPr marL="177194" marR="0" lvl="0" indent="-177194" algn="l" defTabSz="567019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1240"/>
              </a:spcAft>
              <a:buClrTx/>
              <a:buSzTx/>
              <a:tabLst/>
              <a:defRPr/>
            </a:pPr>
            <a:r>
              <a:rPr lang="da-DK" dirty="0"/>
              <a:t>Klik og indsæt partnerlogo her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6623631" y="9335784"/>
            <a:ext cx="625092" cy="916068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2" name="Pladsholder til billede 4"/>
          <p:cNvSpPr>
            <a:spLocks noGrp="1"/>
          </p:cNvSpPr>
          <p:nvPr>
            <p:ph type="pic" sz="quarter" idx="31" hasCustomPrompt="1"/>
          </p:nvPr>
        </p:nvSpPr>
        <p:spPr>
          <a:xfrm>
            <a:off x="4339503" y="3364409"/>
            <a:ext cx="2909219" cy="2421267"/>
          </a:xfrm>
        </p:spPr>
        <p:txBody>
          <a:bodyPr wrap="none" anchor="ctr"/>
          <a:lstStyle>
            <a:lvl1pPr marL="177194" marR="0" indent="-177194" algn="l" defTabSz="567019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1240"/>
              </a:spcAft>
              <a:buClrTx/>
              <a:buSzTx/>
              <a:buFont typeface="Arial"/>
              <a:buNone/>
              <a:tabLst/>
              <a:defRPr sz="620" baseline="0"/>
            </a:lvl1pPr>
          </a:lstStyle>
          <a:p>
            <a:pPr marL="177194" marR="0" lvl="0" indent="-177194" algn="l" defTabSz="567019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1240"/>
              </a:spcAft>
              <a:buClrTx/>
              <a:buSzTx/>
              <a:tabLst/>
              <a:defRPr/>
            </a:pPr>
            <a:r>
              <a:rPr lang="da-DK" dirty="0"/>
              <a:t>Klik og indsæt partnerlogo her</a:t>
            </a:r>
          </a:p>
        </p:txBody>
      </p:sp>
      <p:sp>
        <p:nvSpPr>
          <p:cNvPr id="22" name="Pladsholder til billede 4"/>
          <p:cNvSpPr>
            <a:spLocks noGrp="1"/>
          </p:cNvSpPr>
          <p:nvPr>
            <p:ph type="pic" sz="quarter" idx="33" hasCustomPrompt="1"/>
          </p:nvPr>
        </p:nvSpPr>
        <p:spPr>
          <a:xfrm>
            <a:off x="4339503" y="711255"/>
            <a:ext cx="2909219" cy="2421267"/>
          </a:xfrm>
        </p:spPr>
        <p:txBody>
          <a:bodyPr wrap="none" anchor="ctr"/>
          <a:lstStyle>
            <a:lvl1pPr marL="177194" marR="0" indent="-177194" algn="l" defTabSz="567019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1240"/>
              </a:spcAft>
              <a:buClrTx/>
              <a:buSzTx/>
              <a:buFont typeface="Arial"/>
              <a:buNone/>
              <a:tabLst/>
              <a:defRPr sz="620"/>
            </a:lvl1pPr>
          </a:lstStyle>
          <a:p>
            <a:pPr marL="177194" marR="0" lvl="0" indent="-177194" algn="l" defTabSz="567019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1240"/>
              </a:spcAft>
              <a:buClrTx/>
              <a:buSzTx/>
              <a:tabLst/>
              <a:defRPr/>
            </a:pPr>
            <a:r>
              <a:rPr lang="da-DK" dirty="0"/>
              <a:t>Klik og indsæt partnerlogo her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339915" y="9674594"/>
            <a:ext cx="803692" cy="236997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9869566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VækstIBalance_PPT_Gree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15" y="9675317"/>
            <a:ext cx="803692" cy="2368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8542" y="612519"/>
            <a:ext cx="5820400" cy="1109463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-1539134" y="-1060"/>
            <a:ext cx="1495819" cy="1535533"/>
            <a:chOff x="-2481943" y="-680"/>
            <a:chExt cx="2412094" cy="984930"/>
          </a:xfrm>
        </p:grpSpPr>
        <p:sp>
          <p:nvSpPr>
            <p:cNvPr id="17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367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62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62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62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620" dirty="0">
                  <a:solidFill>
                    <a:schemeClr val="tx1"/>
                  </a:solidFill>
                  <a:latin typeface="+mn-lt"/>
                </a:rPr>
              </a:br>
              <a:r>
                <a:rPr lang="da-DK" sz="62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620" dirty="0">
                  <a:solidFill>
                    <a:schemeClr val="tx1"/>
                  </a:solidFill>
                  <a:latin typeface="+mn-lt"/>
                </a:rPr>
              </a:br>
              <a:r>
                <a:rPr lang="da-DK" sz="62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62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20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25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27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8" name="Rectangle 27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116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26" name="Rounded Rectangle 25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16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21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22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" name="Rectangle 22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16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16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D5B630E-43CE-844A-940E-F43487ACEA3D}" type="datetime1">
              <a:rPr lang="da-DK" smtClean="0"/>
              <a:t>26-02-2019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336686" y="2415557"/>
            <a:ext cx="5820400" cy="6467064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pic>
        <p:nvPicPr>
          <p:cNvPr id="38" name="Picture 37" descr="LF_Logo_RGB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630" y="9335784"/>
            <a:ext cx="625093" cy="91606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-1535759" y="6453692"/>
            <a:ext cx="1446174" cy="43293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620" b="1" noProof="1">
                <a:solidFill>
                  <a:schemeClr val="tx1"/>
                </a:solidFill>
                <a:latin typeface="+mn-lt"/>
              </a:rPr>
            </a:br>
            <a:r>
              <a:rPr lang="en-GB" sz="62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62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62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34" name="TextBox 17"/>
          <p:cNvSpPr txBox="1">
            <a:spLocks noChangeArrowheads="1"/>
          </p:cNvSpPr>
          <p:nvPr/>
        </p:nvSpPr>
        <p:spPr bwMode="auto">
          <a:xfrm>
            <a:off x="-1728150" y="2356893"/>
            <a:ext cx="163856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620" b="1" dirty="0">
                <a:solidFill>
                  <a:schemeClr val="tx1"/>
                </a:solidFill>
              </a:rPr>
              <a:t>Skift</a:t>
            </a:r>
            <a:r>
              <a:rPr lang="da-DK" sz="620" b="1" baseline="0" dirty="0">
                <a:solidFill>
                  <a:schemeClr val="tx1"/>
                </a:solidFill>
              </a:rPr>
              <a:t> farve på LF bjælkerne</a:t>
            </a:r>
            <a:endParaRPr lang="da-DK" sz="620" b="1" dirty="0">
              <a:solidFill>
                <a:schemeClr val="tx1"/>
              </a:solidFill>
            </a:endParaRPr>
          </a:p>
          <a:p>
            <a:pPr marL="141755" indent="-141755" algn="r" eaLnBrk="1" hangingPunct="1">
              <a:buAutoNum type="arabicPeriod"/>
              <a:defRPr/>
            </a:pPr>
            <a:r>
              <a:rPr lang="da-DK" sz="620" b="0" dirty="0">
                <a:solidFill>
                  <a:schemeClr val="tx1"/>
                </a:solidFill>
              </a:rPr>
              <a:t>Klik på bjælken</a:t>
            </a:r>
          </a:p>
          <a:p>
            <a:pPr marL="141755" indent="-141755" algn="r" eaLnBrk="1" hangingPunct="1">
              <a:buAutoNum type="arabicPeriod"/>
              <a:defRPr/>
            </a:pPr>
            <a:r>
              <a:rPr lang="da-DK" sz="62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141755" indent="-141755" algn="r" eaLnBrk="1" hangingPunct="1">
              <a:buAutoNum type="arabicPeriod"/>
              <a:defRPr/>
            </a:pPr>
            <a:r>
              <a:rPr lang="da-DK" sz="62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620" b="0" dirty="0" err="1">
                <a:solidFill>
                  <a:schemeClr val="tx1"/>
                </a:solidFill>
              </a:rPr>
              <a:t>temafarvene</a:t>
            </a:r>
            <a:r>
              <a:rPr lang="da-DK" sz="62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35" name="Picture 34" descr="Skærmbillede 2016-04-05 kl. 09.35.2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003" y="7879813"/>
            <a:ext cx="1367416" cy="2793143"/>
          </a:xfrm>
          <a:prstGeom prst="rect">
            <a:avLst/>
          </a:prstGeom>
        </p:spPr>
      </p:pic>
      <p:sp>
        <p:nvSpPr>
          <p:cNvPr id="40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133949" cy="8923875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8895813"/>
            <a:ext cx="133949" cy="1796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678383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spalter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C6ECF-3192-DC4B-B1E4-B2022DC1CFC2}" type="datetime1">
              <a:rPr lang="da-DK" noProof="0" smtClean="0"/>
              <a:t>26-02-2019</a:t>
            </a:fld>
            <a:endParaRPr lang="da-DK" noProof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6656-7882-4CEF-9850-9EB873E823C4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37" name="Content Placeholder 6"/>
          <p:cNvSpPr>
            <a:spLocks noGrp="1"/>
          </p:cNvSpPr>
          <p:nvPr>
            <p:ph sz="quarter" idx="22" hasCustomPrompt="1"/>
          </p:nvPr>
        </p:nvSpPr>
        <p:spPr>
          <a:xfrm>
            <a:off x="3307788" y="2415557"/>
            <a:ext cx="2849298" cy="6467064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9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336686" y="2415557"/>
            <a:ext cx="2852967" cy="6467064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pic>
        <p:nvPicPr>
          <p:cNvPr id="41" name="Picture 40" descr="LF_Logo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630" y="9335784"/>
            <a:ext cx="625093" cy="916068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-1539134" y="-1060"/>
            <a:ext cx="1495819" cy="1535533"/>
            <a:chOff x="-2481943" y="-680"/>
            <a:chExt cx="2412094" cy="984930"/>
          </a:xfrm>
        </p:grpSpPr>
        <p:sp>
          <p:nvSpPr>
            <p:cNvPr id="32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367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62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62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62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620" dirty="0">
                  <a:solidFill>
                    <a:schemeClr val="tx1"/>
                  </a:solidFill>
                  <a:latin typeface="+mn-lt"/>
                </a:rPr>
              </a:br>
              <a:r>
                <a:rPr lang="da-DK" sz="62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620" dirty="0">
                  <a:solidFill>
                    <a:schemeClr val="tx1"/>
                  </a:solidFill>
                  <a:latin typeface="+mn-lt"/>
                </a:rPr>
              </a:br>
              <a:r>
                <a:rPr lang="da-DK" sz="62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62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6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0" name="Rectangle 4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116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8" name="Rounded Rectangle 4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16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40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" name="Rectangle 44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16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6" name="Rounded Rectangle 4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16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51" name="TextBox 50"/>
          <p:cNvSpPr txBox="1"/>
          <p:nvPr/>
        </p:nvSpPr>
        <p:spPr>
          <a:xfrm>
            <a:off x="-1535759" y="6453692"/>
            <a:ext cx="1446174" cy="43293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620" b="1" noProof="1">
                <a:solidFill>
                  <a:schemeClr val="tx1"/>
                </a:solidFill>
                <a:latin typeface="+mn-lt"/>
              </a:rPr>
            </a:br>
            <a:r>
              <a:rPr lang="en-GB" sz="62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62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62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53" name="TextBox 17"/>
          <p:cNvSpPr txBox="1">
            <a:spLocks noChangeArrowheads="1"/>
          </p:cNvSpPr>
          <p:nvPr/>
        </p:nvSpPr>
        <p:spPr bwMode="auto">
          <a:xfrm>
            <a:off x="-1728150" y="2356893"/>
            <a:ext cx="163856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620" b="1" dirty="0">
                <a:solidFill>
                  <a:schemeClr val="tx1"/>
                </a:solidFill>
              </a:rPr>
              <a:t>Skift</a:t>
            </a:r>
            <a:r>
              <a:rPr lang="da-DK" sz="620" b="1" baseline="0" dirty="0">
                <a:solidFill>
                  <a:schemeClr val="tx1"/>
                </a:solidFill>
              </a:rPr>
              <a:t> farve på LF bjælkerne</a:t>
            </a:r>
            <a:endParaRPr lang="da-DK" sz="620" b="1" dirty="0">
              <a:solidFill>
                <a:schemeClr val="tx1"/>
              </a:solidFill>
            </a:endParaRPr>
          </a:p>
          <a:p>
            <a:pPr marL="141755" indent="-141755" algn="r" eaLnBrk="1" hangingPunct="1">
              <a:buAutoNum type="arabicPeriod"/>
              <a:defRPr/>
            </a:pPr>
            <a:r>
              <a:rPr lang="da-DK" sz="620" b="0" dirty="0">
                <a:solidFill>
                  <a:schemeClr val="tx1"/>
                </a:solidFill>
              </a:rPr>
              <a:t>Klik på bjælken</a:t>
            </a:r>
          </a:p>
          <a:p>
            <a:pPr marL="141755" indent="-141755" algn="r" eaLnBrk="1" hangingPunct="1">
              <a:buAutoNum type="arabicPeriod"/>
              <a:defRPr/>
            </a:pPr>
            <a:r>
              <a:rPr lang="da-DK" sz="62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141755" indent="-141755" algn="r" eaLnBrk="1" hangingPunct="1">
              <a:buAutoNum type="arabicPeriod"/>
              <a:defRPr/>
            </a:pPr>
            <a:r>
              <a:rPr lang="da-DK" sz="62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620" b="0" dirty="0" err="1">
                <a:solidFill>
                  <a:schemeClr val="tx1"/>
                </a:solidFill>
              </a:rPr>
              <a:t>temafarvene</a:t>
            </a:r>
            <a:r>
              <a:rPr lang="da-DK" sz="62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54" name="Picture 53" descr="Skærmbillede 2016-04-05 kl. 09.35.2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003" y="7879813"/>
            <a:ext cx="1367416" cy="2793143"/>
          </a:xfrm>
          <a:prstGeom prst="rect">
            <a:avLst/>
          </a:prstGeom>
        </p:spPr>
      </p:pic>
      <p:sp>
        <p:nvSpPr>
          <p:cNvPr id="55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133949" cy="8923875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6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0" y="8895813"/>
            <a:ext cx="133949" cy="1796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pic>
        <p:nvPicPr>
          <p:cNvPr id="26" name="Picture 25" descr="VækstIBalance_PPT_Green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15" y="9675317"/>
            <a:ext cx="803692" cy="23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6417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g billede (høj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4979296" y="2415557"/>
            <a:ext cx="2232478" cy="6467064"/>
          </a:xfrm>
        </p:spPr>
        <p:txBody>
          <a:bodyPr tIns="2376000"/>
          <a:lstStyle>
            <a:lvl1pPr marL="0" indent="0" algn="ctr">
              <a:buFont typeface="Arial" pitchFamily="34" charset="0"/>
              <a:buNone/>
              <a:defRPr sz="868" b="0"/>
            </a:lvl1pPr>
          </a:lstStyle>
          <a:p>
            <a:r>
              <a:rPr lang="da-DK" noProof="0" dirty="0"/>
              <a:t>Indsæt billede</a:t>
            </a:r>
          </a:p>
        </p:txBody>
      </p:sp>
      <p:sp>
        <p:nvSpPr>
          <p:cNvPr id="33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336686" y="2415557"/>
            <a:ext cx="4506862" cy="6467064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328542" y="612519"/>
            <a:ext cx="5820400" cy="1109463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8C22AC67-55FF-1748-A744-68C60D57CAD9}" type="datetime1">
              <a:rPr lang="da-DK" smtClean="0"/>
              <a:t>26-02-2019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5" name="Picture 34" descr="LF_Logo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630" y="9335784"/>
            <a:ext cx="625093" cy="916068"/>
          </a:xfrm>
          <a:prstGeom prst="rect">
            <a:avLst/>
          </a:prstGeom>
        </p:spPr>
      </p:pic>
      <p:grpSp>
        <p:nvGrpSpPr>
          <p:cNvPr id="51" name="Group 50"/>
          <p:cNvGrpSpPr/>
          <p:nvPr/>
        </p:nvGrpSpPr>
        <p:grpSpPr>
          <a:xfrm>
            <a:off x="-1539134" y="-1060"/>
            <a:ext cx="1495819" cy="1535533"/>
            <a:chOff x="-2481943" y="-680"/>
            <a:chExt cx="2412094" cy="984930"/>
          </a:xfrm>
        </p:grpSpPr>
        <p:sp>
          <p:nvSpPr>
            <p:cNvPr id="52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367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62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62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62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620" dirty="0">
                  <a:solidFill>
                    <a:schemeClr val="tx1"/>
                  </a:solidFill>
                  <a:latin typeface="+mn-lt"/>
                </a:rPr>
              </a:br>
              <a:r>
                <a:rPr lang="da-DK" sz="62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620" dirty="0">
                  <a:solidFill>
                    <a:schemeClr val="tx1"/>
                  </a:solidFill>
                  <a:latin typeface="+mn-lt"/>
                </a:rPr>
              </a:br>
              <a:r>
                <a:rPr lang="da-DK" sz="62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62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54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59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61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2" name="Rectangle 61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116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60" name="Rounded Rectangle 59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16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55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56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7" name="Rectangle 56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16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58" name="Rounded Rectangle 57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16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63" name="TextBox 62"/>
          <p:cNvSpPr txBox="1"/>
          <p:nvPr/>
        </p:nvSpPr>
        <p:spPr>
          <a:xfrm>
            <a:off x="-1535759" y="6453692"/>
            <a:ext cx="1446174" cy="43293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620" b="1" noProof="1">
                <a:solidFill>
                  <a:schemeClr val="tx1"/>
                </a:solidFill>
                <a:latin typeface="+mn-lt"/>
              </a:rPr>
            </a:br>
            <a:r>
              <a:rPr lang="en-GB" sz="62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62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62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65" name="TextBox 17"/>
          <p:cNvSpPr txBox="1">
            <a:spLocks noChangeArrowheads="1"/>
          </p:cNvSpPr>
          <p:nvPr/>
        </p:nvSpPr>
        <p:spPr bwMode="auto">
          <a:xfrm>
            <a:off x="-1728150" y="2356893"/>
            <a:ext cx="163856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620" b="1" dirty="0">
                <a:solidFill>
                  <a:schemeClr val="tx1"/>
                </a:solidFill>
              </a:rPr>
              <a:t>Skift</a:t>
            </a:r>
            <a:r>
              <a:rPr lang="da-DK" sz="620" b="1" baseline="0" dirty="0">
                <a:solidFill>
                  <a:schemeClr val="tx1"/>
                </a:solidFill>
              </a:rPr>
              <a:t> farve på LF bjælkerne</a:t>
            </a:r>
            <a:endParaRPr lang="da-DK" sz="620" b="1" dirty="0">
              <a:solidFill>
                <a:schemeClr val="tx1"/>
              </a:solidFill>
            </a:endParaRPr>
          </a:p>
          <a:p>
            <a:pPr marL="141755" indent="-141755" algn="r" eaLnBrk="1" hangingPunct="1">
              <a:buAutoNum type="arabicPeriod"/>
              <a:defRPr/>
            </a:pPr>
            <a:r>
              <a:rPr lang="da-DK" sz="620" b="0" dirty="0">
                <a:solidFill>
                  <a:schemeClr val="tx1"/>
                </a:solidFill>
              </a:rPr>
              <a:t>Klik på bjælken</a:t>
            </a:r>
          </a:p>
          <a:p>
            <a:pPr marL="141755" indent="-141755" algn="r" eaLnBrk="1" hangingPunct="1">
              <a:buAutoNum type="arabicPeriod"/>
              <a:defRPr/>
            </a:pPr>
            <a:r>
              <a:rPr lang="da-DK" sz="62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141755" indent="-141755" algn="r" eaLnBrk="1" hangingPunct="1">
              <a:buAutoNum type="arabicPeriod"/>
              <a:defRPr/>
            </a:pPr>
            <a:r>
              <a:rPr lang="da-DK" sz="62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620" b="0" dirty="0" err="1">
                <a:solidFill>
                  <a:schemeClr val="tx1"/>
                </a:solidFill>
              </a:rPr>
              <a:t>temafarvene</a:t>
            </a:r>
            <a:r>
              <a:rPr lang="da-DK" sz="62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349" y="5332122"/>
            <a:ext cx="141762" cy="368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TextBox 17"/>
          <p:cNvSpPr txBox="1">
            <a:spLocks noChangeArrowheads="1"/>
          </p:cNvSpPr>
          <p:nvPr/>
        </p:nvSpPr>
        <p:spPr bwMode="auto">
          <a:xfrm>
            <a:off x="-1661770" y="4065706"/>
            <a:ext cx="1572184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620" b="1" dirty="0">
                <a:solidFill>
                  <a:schemeClr val="tx1"/>
                </a:solidFill>
              </a:rPr>
              <a:t>Indsæt</a:t>
            </a:r>
            <a:r>
              <a:rPr lang="da-DK" sz="620" b="1" baseline="0" dirty="0">
                <a:solidFill>
                  <a:schemeClr val="tx1"/>
                </a:solidFill>
              </a:rPr>
              <a:t> </a:t>
            </a:r>
            <a:r>
              <a:rPr lang="da-DK" sz="62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62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620" b="0" dirty="0">
                <a:solidFill>
                  <a:schemeClr val="tx1"/>
                </a:solidFill>
              </a:rPr>
              <a:t>2. V</a:t>
            </a:r>
            <a:r>
              <a:rPr lang="da-DK" sz="62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</p:txBody>
      </p:sp>
      <p:pic>
        <p:nvPicPr>
          <p:cNvPr id="69" name="Picture 68" descr="Skærmbillede 2016-04-05 kl. 09.35.2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003" y="7879813"/>
            <a:ext cx="1367416" cy="2793143"/>
          </a:xfrm>
          <a:prstGeom prst="rect">
            <a:avLst/>
          </a:prstGeom>
        </p:spPr>
      </p:pic>
      <p:sp>
        <p:nvSpPr>
          <p:cNvPr id="70" name="Text Placeholder 13"/>
          <p:cNvSpPr>
            <a:spLocks noGrp="1"/>
          </p:cNvSpPr>
          <p:nvPr>
            <p:ph type="body" sz="quarter" idx="27"/>
          </p:nvPr>
        </p:nvSpPr>
        <p:spPr>
          <a:xfrm flipH="1">
            <a:off x="0" y="0"/>
            <a:ext cx="133949" cy="8923875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71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0" y="8895813"/>
            <a:ext cx="133949" cy="1796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pic>
        <p:nvPicPr>
          <p:cNvPr id="28" name="Picture 27" descr="VækstIBalance_PPT_Green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15" y="9675317"/>
            <a:ext cx="803692" cy="23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4543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g billede (venst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2704913" y="2415557"/>
            <a:ext cx="4506862" cy="6467064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328542" y="612519"/>
            <a:ext cx="5820400" cy="1109463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25" hasCustomPrompt="1"/>
          </p:nvPr>
        </p:nvSpPr>
        <p:spPr>
          <a:xfrm>
            <a:off x="336686" y="2415557"/>
            <a:ext cx="2232478" cy="6467064"/>
          </a:xfrm>
        </p:spPr>
        <p:txBody>
          <a:bodyPr tIns="2376000"/>
          <a:lstStyle>
            <a:lvl1pPr marL="0" indent="0" algn="ctr">
              <a:buFont typeface="Arial" pitchFamily="34" charset="0"/>
              <a:buNone/>
              <a:defRPr sz="868" b="0"/>
            </a:lvl1pPr>
          </a:lstStyle>
          <a:p>
            <a:r>
              <a:rPr lang="da-DK" noProof="0" dirty="0"/>
              <a:t>Indsæt billede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22BFC3C4-8975-AE4F-91B9-596060FB9B74}" type="datetime1">
              <a:rPr lang="da-DK" smtClean="0"/>
              <a:t>26-02-2019</a:t>
            </a:fld>
            <a:endParaRPr lang="da-DK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5" name="Picture 34" descr="LF_Logo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630" y="9335784"/>
            <a:ext cx="625093" cy="916068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-1539134" y="-1060"/>
            <a:ext cx="1495819" cy="1535533"/>
            <a:chOff x="-2481943" y="-680"/>
            <a:chExt cx="2412094" cy="984930"/>
          </a:xfrm>
        </p:grpSpPr>
        <p:sp>
          <p:nvSpPr>
            <p:cNvPr id="40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367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62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62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62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620" dirty="0">
                  <a:solidFill>
                    <a:schemeClr val="tx1"/>
                  </a:solidFill>
                  <a:latin typeface="+mn-lt"/>
                </a:rPr>
              </a:br>
              <a:r>
                <a:rPr lang="da-DK" sz="62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620" dirty="0">
                  <a:solidFill>
                    <a:schemeClr val="tx1"/>
                  </a:solidFill>
                  <a:latin typeface="+mn-lt"/>
                </a:rPr>
              </a:br>
              <a:r>
                <a:rPr lang="da-DK" sz="62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62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42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0" name="Rectangle 4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116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8" name="Rounded Rectangle 4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16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43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44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" name="Rectangle 44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16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6" name="Rounded Rectangle 4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16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51" name="TextBox 50"/>
          <p:cNvSpPr txBox="1"/>
          <p:nvPr/>
        </p:nvSpPr>
        <p:spPr>
          <a:xfrm>
            <a:off x="-1535759" y="6453692"/>
            <a:ext cx="1446174" cy="43293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620" b="1" noProof="1">
                <a:solidFill>
                  <a:schemeClr val="tx1"/>
                </a:solidFill>
                <a:latin typeface="+mn-lt"/>
              </a:rPr>
            </a:br>
            <a:r>
              <a:rPr lang="en-GB" sz="62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62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62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53" name="TextBox 17"/>
          <p:cNvSpPr txBox="1">
            <a:spLocks noChangeArrowheads="1"/>
          </p:cNvSpPr>
          <p:nvPr/>
        </p:nvSpPr>
        <p:spPr bwMode="auto">
          <a:xfrm>
            <a:off x="-1728150" y="2356893"/>
            <a:ext cx="163856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620" b="1" dirty="0">
                <a:solidFill>
                  <a:schemeClr val="tx1"/>
                </a:solidFill>
              </a:rPr>
              <a:t>Skift</a:t>
            </a:r>
            <a:r>
              <a:rPr lang="da-DK" sz="620" b="1" baseline="0" dirty="0">
                <a:solidFill>
                  <a:schemeClr val="tx1"/>
                </a:solidFill>
              </a:rPr>
              <a:t> farve på LF bjælkerne</a:t>
            </a:r>
            <a:endParaRPr lang="da-DK" sz="620" b="1" dirty="0">
              <a:solidFill>
                <a:schemeClr val="tx1"/>
              </a:solidFill>
            </a:endParaRPr>
          </a:p>
          <a:p>
            <a:pPr marL="141755" indent="-141755" algn="r" eaLnBrk="1" hangingPunct="1">
              <a:buAutoNum type="arabicPeriod"/>
              <a:defRPr/>
            </a:pPr>
            <a:r>
              <a:rPr lang="da-DK" sz="620" b="0" dirty="0">
                <a:solidFill>
                  <a:schemeClr val="tx1"/>
                </a:solidFill>
              </a:rPr>
              <a:t>Klik på bjælken</a:t>
            </a:r>
          </a:p>
          <a:p>
            <a:pPr marL="141755" indent="-141755" algn="r" eaLnBrk="1" hangingPunct="1">
              <a:buAutoNum type="arabicPeriod"/>
              <a:defRPr/>
            </a:pPr>
            <a:r>
              <a:rPr lang="da-DK" sz="62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141755" indent="-141755" algn="r" eaLnBrk="1" hangingPunct="1">
              <a:buAutoNum type="arabicPeriod"/>
              <a:defRPr/>
            </a:pPr>
            <a:r>
              <a:rPr lang="da-DK" sz="62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620" b="0" dirty="0" err="1">
                <a:solidFill>
                  <a:schemeClr val="tx1"/>
                </a:solidFill>
              </a:rPr>
              <a:t>temafarvene</a:t>
            </a:r>
            <a:r>
              <a:rPr lang="da-DK" sz="62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349" y="5332122"/>
            <a:ext cx="141762" cy="368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17"/>
          <p:cNvSpPr txBox="1">
            <a:spLocks noChangeArrowheads="1"/>
          </p:cNvSpPr>
          <p:nvPr/>
        </p:nvSpPr>
        <p:spPr bwMode="auto">
          <a:xfrm>
            <a:off x="-1661770" y="4065706"/>
            <a:ext cx="1572184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620" b="1" dirty="0">
                <a:solidFill>
                  <a:schemeClr val="tx1"/>
                </a:solidFill>
              </a:rPr>
              <a:t>Indsæt</a:t>
            </a:r>
            <a:r>
              <a:rPr lang="da-DK" sz="620" b="1" baseline="0" dirty="0">
                <a:solidFill>
                  <a:schemeClr val="tx1"/>
                </a:solidFill>
              </a:rPr>
              <a:t> </a:t>
            </a:r>
            <a:r>
              <a:rPr lang="da-DK" sz="62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62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620" b="0" dirty="0">
                <a:solidFill>
                  <a:schemeClr val="tx1"/>
                </a:solidFill>
              </a:rPr>
              <a:t>2. V</a:t>
            </a:r>
            <a:r>
              <a:rPr lang="da-DK" sz="62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</p:txBody>
      </p:sp>
      <p:pic>
        <p:nvPicPr>
          <p:cNvPr id="58" name="Picture 57" descr="Skærmbillede 2016-04-05 kl. 09.35.2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003" y="7879813"/>
            <a:ext cx="1367416" cy="2793143"/>
          </a:xfrm>
          <a:prstGeom prst="rect">
            <a:avLst/>
          </a:prstGeom>
        </p:spPr>
      </p:pic>
      <p:sp>
        <p:nvSpPr>
          <p:cNvPr id="61" name="Text Placeholder 13"/>
          <p:cNvSpPr>
            <a:spLocks noGrp="1"/>
          </p:cNvSpPr>
          <p:nvPr>
            <p:ph type="body" sz="quarter" idx="28"/>
          </p:nvPr>
        </p:nvSpPr>
        <p:spPr>
          <a:xfrm flipH="1">
            <a:off x="0" y="0"/>
            <a:ext cx="133949" cy="8923875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2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0" y="8895813"/>
            <a:ext cx="133949" cy="1796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pic>
        <p:nvPicPr>
          <p:cNvPr id="28" name="Picture 27" descr="VækstIBalance_PPT_Green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15" y="9675317"/>
            <a:ext cx="803692" cy="23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702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 - Fuldt billede og tekstbånd -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568535" cy="10691813"/>
          </a:xfrm>
        </p:spPr>
        <p:txBody>
          <a:bodyPr tIns="720000" anchor="t">
            <a:normAutofit/>
          </a:bodyPr>
          <a:lstStyle>
            <a:lvl1pPr marL="0" marR="0" indent="0" algn="ctr" defTabSz="567019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1240"/>
              </a:spcAft>
              <a:buClrTx/>
              <a:buSzTx/>
              <a:buFont typeface="Arial" pitchFamily="34" charset="0"/>
              <a:buNone/>
              <a:tabLst/>
              <a:defRPr sz="868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0" y="3501040"/>
            <a:ext cx="7559675" cy="5394773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7080" y="4289834"/>
            <a:ext cx="4585535" cy="436723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3225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343577" y="5970735"/>
            <a:ext cx="4559038" cy="2245000"/>
          </a:xfrm>
        </p:spPr>
        <p:txBody>
          <a:bodyPr/>
          <a:lstStyle>
            <a:lvl1pPr marL="0" indent="0">
              <a:buNone/>
              <a:defRPr sz="1488" b="0">
                <a:solidFill>
                  <a:srgbClr val="FFFFFF"/>
                </a:solidFill>
              </a:defRPr>
            </a:lvl1pPr>
            <a:lvl2pPr marL="156265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1535759" y="6453692"/>
            <a:ext cx="1446174" cy="43293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620" b="1" noProof="1">
                <a:solidFill>
                  <a:schemeClr val="tx1"/>
                </a:solidFill>
                <a:latin typeface="+mn-lt"/>
              </a:rPr>
            </a:br>
            <a:r>
              <a:rPr lang="en-GB" sz="62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62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62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/>
        </p:nvSpPr>
        <p:spPr bwMode="gray">
          <a:xfrm>
            <a:off x="-2094933" y="0"/>
            <a:ext cx="2022749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283510">
              <a:tabLst>
                <a:tab pos="110254" algn="l"/>
              </a:tabLst>
              <a:defRPr/>
            </a:pPr>
            <a:r>
              <a:rPr lang="da-DK" sz="62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283510"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62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62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/>
        </p:nvSpPr>
        <p:spPr bwMode="auto">
          <a:xfrm>
            <a:off x="-1728150" y="2356893"/>
            <a:ext cx="1638565" cy="66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62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62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620" b="0" dirty="0">
                <a:solidFill>
                  <a:schemeClr val="tx1"/>
                </a:solidFill>
              </a:rPr>
            </a:br>
            <a:r>
              <a:rPr lang="da-DK" sz="620" b="0" dirty="0">
                <a:solidFill>
                  <a:schemeClr val="tx1"/>
                </a:solidFill>
              </a:rPr>
              <a:t>hvide </a:t>
            </a:r>
            <a:r>
              <a:rPr lang="da-DK" sz="620" b="0" dirty="0" err="1">
                <a:solidFill>
                  <a:schemeClr val="tx1"/>
                </a:solidFill>
              </a:rPr>
              <a:t>billedepladsholder</a:t>
            </a:r>
            <a:endParaRPr lang="da-DK" sz="62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620" b="0" dirty="0">
                <a:solidFill>
                  <a:schemeClr val="tx1"/>
                </a:solidFill>
              </a:rPr>
              <a:t>2. Via</a:t>
            </a:r>
            <a:r>
              <a:rPr lang="da-DK" sz="62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620" b="0" baseline="0" dirty="0">
                <a:solidFill>
                  <a:schemeClr val="tx1"/>
                </a:solidFill>
              </a:rPr>
              <a:t>3. </a:t>
            </a:r>
            <a:r>
              <a:rPr lang="da-DK" sz="620" b="0" dirty="0">
                <a:solidFill>
                  <a:schemeClr val="tx1"/>
                </a:solidFill>
              </a:rPr>
              <a:t>Højreklik på billedet og send</a:t>
            </a:r>
            <a:r>
              <a:rPr lang="da-DK" sz="62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3" name="Picture 12" descr="Skærmbillede 2016-04-05 kl. 09.35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003" y="7879813"/>
            <a:ext cx="1367416" cy="2793143"/>
          </a:xfrm>
          <a:prstGeom prst="rect">
            <a:avLst/>
          </a:prstGeom>
        </p:spPr>
      </p:pic>
      <p:sp>
        <p:nvSpPr>
          <p:cNvPr id="12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342541" y="9675319"/>
            <a:ext cx="1580176" cy="280625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6623631" y="9335784"/>
            <a:ext cx="625092" cy="916068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3897373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Overskrift i op til 2 linjer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878D-0872-7E4B-9B68-F89B08C94C40}" type="datetime1">
              <a:rPr lang="da-DK" noProof="0" smtClean="0"/>
              <a:t>26-02-2019</a:t>
            </a:fld>
            <a:endParaRPr lang="da-DK" noProof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6656-7882-4CEF-9850-9EB873E823C4}" type="slidenum">
              <a:rPr lang="da-DK" noProof="0" smtClean="0"/>
              <a:pPr/>
              <a:t>‹nr.›</a:t>
            </a:fld>
            <a:endParaRPr lang="da-DK" noProof="0"/>
          </a:p>
        </p:txBody>
      </p:sp>
      <p:pic>
        <p:nvPicPr>
          <p:cNvPr id="11" name="Picture 10" descr="LF_Logo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630" y="9335784"/>
            <a:ext cx="625093" cy="91606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-1535759" y="6453692"/>
            <a:ext cx="1446174" cy="43293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620" b="1" noProof="1">
                <a:solidFill>
                  <a:schemeClr val="tx1"/>
                </a:solidFill>
                <a:latin typeface="+mn-lt"/>
              </a:rPr>
            </a:br>
            <a:r>
              <a:rPr lang="en-GB" sz="62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62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62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32" name="TextBox 17"/>
          <p:cNvSpPr txBox="1">
            <a:spLocks noChangeArrowheads="1"/>
          </p:cNvSpPr>
          <p:nvPr/>
        </p:nvSpPr>
        <p:spPr bwMode="auto">
          <a:xfrm>
            <a:off x="-1728150" y="2356893"/>
            <a:ext cx="163856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620" b="1" dirty="0">
                <a:solidFill>
                  <a:schemeClr val="tx1"/>
                </a:solidFill>
              </a:rPr>
              <a:t>Skift</a:t>
            </a:r>
            <a:r>
              <a:rPr lang="da-DK" sz="620" b="1" baseline="0" dirty="0">
                <a:solidFill>
                  <a:schemeClr val="tx1"/>
                </a:solidFill>
              </a:rPr>
              <a:t> farve på LF bjælkerne</a:t>
            </a:r>
            <a:endParaRPr lang="da-DK" sz="620" b="1" dirty="0">
              <a:solidFill>
                <a:schemeClr val="tx1"/>
              </a:solidFill>
            </a:endParaRPr>
          </a:p>
          <a:p>
            <a:pPr marL="141755" indent="-141755" algn="r" eaLnBrk="1" hangingPunct="1">
              <a:buAutoNum type="arabicPeriod"/>
              <a:defRPr/>
            </a:pPr>
            <a:r>
              <a:rPr lang="da-DK" sz="620" b="0" dirty="0">
                <a:solidFill>
                  <a:schemeClr val="tx1"/>
                </a:solidFill>
              </a:rPr>
              <a:t>Klik på bjælken</a:t>
            </a:r>
          </a:p>
          <a:p>
            <a:pPr marL="141755" indent="-141755" algn="r" eaLnBrk="1" hangingPunct="1">
              <a:buAutoNum type="arabicPeriod"/>
              <a:defRPr/>
            </a:pPr>
            <a:r>
              <a:rPr lang="da-DK" sz="62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141755" indent="-141755" algn="r" eaLnBrk="1" hangingPunct="1">
              <a:buAutoNum type="arabicPeriod"/>
              <a:defRPr/>
            </a:pPr>
            <a:r>
              <a:rPr lang="da-DK" sz="62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620" b="0" dirty="0" err="1">
                <a:solidFill>
                  <a:schemeClr val="tx1"/>
                </a:solidFill>
              </a:rPr>
              <a:t>temafarvene</a:t>
            </a:r>
            <a:r>
              <a:rPr lang="da-DK" sz="62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sp>
        <p:nvSpPr>
          <p:cNvPr id="33" name="AutoShape 4"/>
          <p:cNvSpPr>
            <a:spLocks/>
          </p:cNvSpPr>
          <p:nvPr/>
        </p:nvSpPr>
        <p:spPr bwMode="gray">
          <a:xfrm>
            <a:off x="-2094933" y="0"/>
            <a:ext cx="2022749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283510">
              <a:tabLst>
                <a:tab pos="110254" algn="l"/>
              </a:tabLst>
              <a:defRPr/>
            </a:pPr>
            <a:r>
              <a:rPr lang="da-DK" sz="62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283510"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62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62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34" name="Picture 33" descr="Skærmbillede 2016-04-05 kl. 09.35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003" y="7879813"/>
            <a:ext cx="1367416" cy="2793143"/>
          </a:xfrm>
          <a:prstGeom prst="rect">
            <a:avLst/>
          </a:prstGeom>
        </p:spPr>
      </p:pic>
      <p:sp>
        <p:nvSpPr>
          <p:cNvPr id="37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133949" cy="8923875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8895813"/>
            <a:ext cx="133949" cy="1796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pic>
        <p:nvPicPr>
          <p:cNvPr id="13" name="Picture 12" descr="VækstIBalance_PPT_Green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15" y="9675317"/>
            <a:ext cx="803692" cy="23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3435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hold – Billede og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27" hasCustomPrompt="1"/>
          </p:nvPr>
        </p:nvSpPr>
        <p:spPr>
          <a:xfrm>
            <a:off x="0" y="6217093"/>
            <a:ext cx="7559675" cy="4474722"/>
          </a:xfrm>
        </p:spPr>
        <p:txBody>
          <a:bodyPr anchor="ctr"/>
          <a:lstStyle>
            <a:lvl1pPr marL="0" indent="0" algn="ctr">
              <a:buNone/>
              <a:defRPr sz="62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6066247" y="0"/>
            <a:ext cx="1493428" cy="10691813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328542" y="612519"/>
            <a:ext cx="5593706" cy="1109463"/>
          </a:xfrm>
        </p:spPr>
        <p:txBody>
          <a:bodyPr/>
          <a:lstStyle/>
          <a:p>
            <a:r>
              <a:rPr lang="da-DK" noProof="0" dirty="0"/>
              <a:t>Overskrift i op til 2 linjer</a:t>
            </a:r>
            <a:endParaRPr lang="da-DK" dirty="0"/>
          </a:p>
        </p:txBody>
      </p:sp>
      <p:sp>
        <p:nvSpPr>
          <p:cNvPr id="30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336686" y="2415557"/>
            <a:ext cx="5593706" cy="3346143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019D5A-061D-0947-A1C3-8CE23808E547}" type="datetime1">
              <a:rPr lang="da-DK" smtClean="0"/>
              <a:t>26-02-2019</a:t>
            </a:fld>
            <a:endParaRPr lang="da-DK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grpSp>
        <p:nvGrpSpPr>
          <p:cNvPr id="19" name="Group 18"/>
          <p:cNvGrpSpPr/>
          <p:nvPr/>
        </p:nvGrpSpPr>
        <p:grpSpPr>
          <a:xfrm>
            <a:off x="-1539134" y="-1060"/>
            <a:ext cx="1495819" cy="1535533"/>
            <a:chOff x="-2481943" y="-680"/>
            <a:chExt cx="2412094" cy="984930"/>
          </a:xfrm>
        </p:grpSpPr>
        <p:sp>
          <p:nvSpPr>
            <p:cNvPr id="27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367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62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62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62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620" dirty="0">
                  <a:solidFill>
                    <a:schemeClr val="tx1"/>
                  </a:solidFill>
                  <a:latin typeface="+mn-lt"/>
                </a:rPr>
              </a:br>
              <a:r>
                <a:rPr lang="da-DK" sz="62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620" dirty="0">
                  <a:solidFill>
                    <a:schemeClr val="tx1"/>
                  </a:solidFill>
                  <a:latin typeface="+mn-lt"/>
                </a:rPr>
              </a:br>
              <a:r>
                <a:rPr lang="da-DK" sz="62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62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1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3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3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0" name="Rectangle 3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116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38" name="Rounded Rectangle 3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16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2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33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4" name="Rectangle 33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16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36" name="Rounded Rectangle 3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16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1" name="TextBox 40"/>
          <p:cNvSpPr txBox="1"/>
          <p:nvPr/>
        </p:nvSpPr>
        <p:spPr>
          <a:xfrm>
            <a:off x="-1535759" y="6453692"/>
            <a:ext cx="1446174" cy="43293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620" b="1" noProof="1">
                <a:solidFill>
                  <a:schemeClr val="tx1"/>
                </a:solidFill>
                <a:latin typeface="+mn-lt"/>
              </a:rPr>
            </a:br>
            <a:r>
              <a:rPr lang="en-GB" sz="62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62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62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4" name="TextBox 17"/>
          <p:cNvSpPr txBox="1">
            <a:spLocks noChangeArrowheads="1"/>
          </p:cNvSpPr>
          <p:nvPr/>
        </p:nvSpPr>
        <p:spPr bwMode="auto">
          <a:xfrm>
            <a:off x="-1661770" y="3479672"/>
            <a:ext cx="1572184" cy="66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620" b="1" dirty="0">
                <a:solidFill>
                  <a:schemeClr val="tx1"/>
                </a:solidFill>
              </a:rPr>
              <a:t>Indsæt</a:t>
            </a:r>
            <a:r>
              <a:rPr lang="da-DK" sz="620" b="1" baseline="0" dirty="0">
                <a:solidFill>
                  <a:schemeClr val="tx1"/>
                </a:solidFill>
              </a:rPr>
              <a:t> </a:t>
            </a:r>
            <a:r>
              <a:rPr lang="da-DK" sz="62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62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620" b="0" dirty="0">
                <a:solidFill>
                  <a:schemeClr val="tx1"/>
                </a:solidFill>
              </a:rPr>
              <a:t>2. V</a:t>
            </a:r>
            <a:r>
              <a:rPr lang="da-DK" sz="62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  <a:p>
            <a:pPr marL="0" indent="0" algn="r" eaLnBrk="1" hangingPunct="1">
              <a:buNone/>
              <a:defRPr/>
            </a:pPr>
            <a:endParaRPr lang="da-DK" sz="62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endParaRPr lang="da-DK" sz="620" b="0" baseline="0" dirty="0">
              <a:solidFill>
                <a:schemeClr val="tx1"/>
              </a:solidFill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349" y="4765888"/>
            <a:ext cx="141762" cy="368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45" descr="Skærmbillede 2016-04-05 kl. 09.35.2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003" y="7879813"/>
            <a:ext cx="1367416" cy="2793143"/>
          </a:xfrm>
          <a:prstGeom prst="rect">
            <a:avLst/>
          </a:prstGeom>
        </p:spPr>
      </p:pic>
      <p:sp>
        <p:nvSpPr>
          <p:cNvPr id="35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339915" y="9674594"/>
            <a:ext cx="803692" cy="236997"/>
          </a:xfrm>
          <a:blipFill rotWithShape="1">
            <a:blip r:embed="rId6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3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6623631" y="9335784"/>
            <a:ext cx="625092" cy="916068"/>
          </a:xfrm>
          <a:blipFill rotWithShape="1">
            <a:blip r:embed="rId7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0238419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ledecollage - 4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352167" y="2415558"/>
            <a:ext cx="2892616" cy="3227344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744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352169" y="5648677"/>
            <a:ext cx="2892614" cy="3227344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744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328542" y="612519"/>
            <a:ext cx="5820400" cy="1109463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8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3244783" y="2415558"/>
            <a:ext cx="2904158" cy="3227344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744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3244783" y="5648677"/>
            <a:ext cx="2904158" cy="3227344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744"/>
            </a:lvl1pPr>
          </a:lstStyle>
          <a:p>
            <a:r>
              <a:rPr lang="da-DK" dirty="0"/>
              <a:t>Indsæt billede</a:t>
            </a:r>
          </a:p>
        </p:txBody>
      </p:sp>
      <p:pic>
        <p:nvPicPr>
          <p:cNvPr id="50" name="Picture 49" descr="LF_Logo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630" y="9335784"/>
            <a:ext cx="625093" cy="916068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-1535759" y="6453692"/>
            <a:ext cx="1446174" cy="43293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620" b="1" noProof="1">
                <a:solidFill>
                  <a:schemeClr val="tx1"/>
                </a:solidFill>
                <a:latin typeface="+mn-lt"/>
              </a:rPr>
            </a:br>
            <a:r>
              <a:rPr lang="en-GB" sz="62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62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62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0" name="TextBox 17"/>
          <p:cNvSpPr txBox="1">
            <a:spLocks noChangeArrowheads="1"/>
          </p:cNvSpPr>
          <p:nvPr/>
        </p:nvSpPr>
        <p:spPr bwMode="auto">
          <a:xfrm>
            <a:off x="-1728150" y="1757103"/>
            <a:ext cx="163856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620" b="1" dirty="0">
                <a:solidFill>
                  <a:schemeClr val="tx1"/>
                </a:solidFill>
              </a:rPr>
              <a:t>Skift</a:t>
            </a:r>
            <a:r>
              <a:rPr lang="da-DK" sz="620" b="1" baseline="0" dirty="0">
                <a:solidFill>
                  <a:schemeClr val="tx1"/>
                </a:solidFill>
              </a:rPr>
              <a:t> farve på LF bjælkerne</a:t>
            </a:r>
            <a:endParaRPr lang="da-DK" sz="620" b="1" dirty="0">
              <a:solidFill>
                <a:schemeClr val="tx1"/>
              </a:solidFill>
            </a:endParaRPr>
          </a:p>
          <a:p>
            <a:pPr marL="141755" indent="-141755" algn="r" eaLnBrk="1" hangingPunct="1">
              <a:buAutoNum type="arabicPeriod"/>
              <a:defRPr/>
            </a:pPr>
            <a:r>
              <a:rPr lang="da-DK" sz="620" b="0" dirty="0">
                <a:solidFill>
                  <a:schemeClr val="tx1"/>
                </a:solidFill>
              </a:rPr>
              <a:t>Klik på bjælken</a:t>
            </a:r>
          </a:p>
          <a:p>
            <a:pPr marL="141755" indent="-141755" algn="r" eaLnBrk="1" hangingPunct="1">
              <a:buAutoNum type="arabicPeriod"/>
              <a:defRPr/>
            </a:pPr>
            <a:r>
              <a:rPr lang="da-DK" sz="62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141755" indent="-141755" algn="r" eaLnBrk="1" hangingPunct="1">
              <a:buAutoNum type="arabicPeriod"/>
              <a:defRPr/>
            </a:pPr>
            <a:r>
              <a:rPr lang="da-DK" sz="62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620" b="0" dirty="0" err="1">
                <a:solidFill>
                  <a:schemeClr val="tx1"/>
                </a:solidFill>
              </a:rPr>
              <a:t>temafarvene</a:t>
            </a:r>
            <a:r>
              <a:rPr lang="da-DK" sz="62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sp>
        <p:nvSpPr>
          <p:cNvPr id="41" name="TextBox 17"/>
          <p:cNvSpPr txBox="1">
            <a:spLocks noChangeArrowheads="1"/>
          </p:cNvSpPr>
          <p:nvPr/>
        </p:nvSpPr>
        <p:spPr bwMode="auto">
          <a:xfrm>
            <a:off x="-1661770" y="3479672"/>
            <a:ext cx="1572184" cy="1049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620" b="1" dirty="0">
                <a:solidFill>
                  <a:schemeClr val="tx1"/>
                </a:solidFill>
              </a:rPr>
              <a:t>Indsæt</a:t>
            </a:r>
            <a:r>
              <a:rPr lang="da-DK" sz="620" b="1" baseline="0" dirty="0">
                <a:solidFill>
                  <a:schemeClr val="tx1"/>
                </a:solidFill>
              </a:rPr>
              <a:t> </a:t>
            </a:r>
            <a:r>
              <a:rPr lang="da-DK" sz="62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62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620" b="0" dirty="0">
                <a:solidFill>
                  <a:schemeClr val="tx1"/>
                </a:solidFill>
              </a:rPr>
              <a:t>2. V</a:t>
            </a:r>
            <a:r>
              <a:rPr lang="da-DK" sz="62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  <a:p>
            <a:pPr marL="0" indent="0" algn="r" eaLnBrk="1" hangingPunct="1">
              <a:buNone/>
              <a:defRPr/>
            </a:pPr>
            <a:endParaRPr lang="da-DK" sz="62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endParaRPr lang="da-DK" sz="62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620" b="0" baseline="0" dirty="0">
                <a:solidFill>
                  <a:schemeClr val="tx1"/>
                </a:solidFill>
              </a:rPr>
              <a:t>Du beskærer billedet ved at klikke på ”Beskær” i værktøjslinjen – Når du beskærer kan du skalere billedet op og ned eller beskærer </a:t>
            </a:r>
            <a:r>
              <a:rPr lang="da-DK" sz="620" b="0" baseline="0" dirty="0" err="1">
                <a:solidFill>
                  <a:schemeClr val="tx1"/>
                </a:solidFill>
              </a:rPr>
              <a:t>vha</a:t>
            </a:r>
            <a:r>
              <a:rPr lang="da-DK" sz="620" b="0" baseline="0" dirty="0">
                <a:solidFill>
                  <a:schemeClr val="tx1"/>
                </a:solidFill>
              </a:rPr>
              <a:t> den sorte </a:t>
            </a:r>
            <a:r>
              <a:rPr lang="da-DK" sz="620" b="0" baseline="0" dirty="0" err="1">
                <a:solidFill>
                  <a:schemeClr val="tx1"/>
                </a:solidFill>
              </a:rPr>
              <a:t>beskæringsmakør</a:t>
            </a:r>
            <a:r>
              <a:rPr lang="da-DK" sz="620" b="0" baseline="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2" name="AutoShape 4"/>
          <p:cNvSpPr>
            <a:spLocks/>
          </p:cNvSpPr>
          <p:nvPr/>
        </p:nvSpPr>
        <p:spPr bwMode="gray">
          <a:xfrm>
            <a:off x="-2094933" y="0"/>
            <a:ext cx="2022749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283510">
              <a:tabLst>
                <a:tab pos="110254" algn="l"/>
              </a:tabLst>
              <a:defRPr/>
            </a:pPr>
            <a:r>
              <a:rPr lang="da-DK" sz="62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283510"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62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62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349" y="4746088"/>
            <a:ext cx="141762" cy="368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44" descr="Skærmbillede 2016-04-05 kl. 09.35.2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003" y="7879813"/>
            <a:ext cx="1367416" cy="2793143"/>
          </a:xfrm>
          <a:prstGeom prst="rect">
            <a:avLst/>
          </a:prstGeom>
        </p:spPr>
      </p:pic>
      <p:sp>
        <p:nvSpPr>
          <p:cNvPr id="54" name="Text Placeholder 13"/>
          <p:cNvSpPr>
            <a:spLocks noGrp="1"/>
          </p:cNvSpPr>
          <p:nvPr>
            <p:ph type="body" sz="quarter" idx="33"/>
          </p:nvPr>
        </p:nvSpPr>
        <p:spPr>
          <a:xfrm flipH="1">
            <a:off x="0" y="0"/>
            <a:ext cx="133949" cy="8923875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34"/>
          </p:nvPr>
        </p:nvSpPr>
        <p:spPr>
          <a:xfrm>
            <a:off x="0" y="8895813"/>
            <a:ext cx="133949" cy="1796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pic>
        <p:nvPicPr>
          <p:cNvPr id="19" name="Picture 18" descr="VækstIBalance_PPT_Green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15" y="9675317"/>
            <a:ext cx="803692" cy="23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9362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ledecollage - 6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352168" y="2415558"/>
            <a:ext cx="2286187" cy="3227344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744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352168" y="5648677"/>
            <a:ext cx="2286187" cy="3227344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744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328542" y="612519"/>
            <a:ext cx="5820400" cy="1109463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6" name="Picture Placeholder 2"/>
          <p:cNvSpPr>
            <a:spLocks noGrp="1"/>
          </p:cNvSpPr>
          <p:nvPr>
            <p:ph type="pic" sz="quarter" idx="29" hasCustomPrompt="1"/>
          </p:nvPr>
        </p:nvSpPr>
        <p:spPr>
          <a:xfrm>
            <a:off x="2640980" y="2415558"/>
            <a:ext cx="2286187" cy="3227344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744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47" name="Picture Placeholder 2"/>
          <p:cNvSpPr>
            <a:spLocks noGrp="1"/>
          </p:cNvSpPr>
          <p:nvPr>
            <p:ph type="pic" sz="quarter" idx="30" hasCustomPrompt="1"/>
          </p:nvPr>
        </p:nvSpPr>
        <p:spPr>
          <a:xfrm>
            <a:off x="2640980" y="5648677"/>
            <a:ext cx="2286187" cy="3227344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744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48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4929404" y="2415558"/>
            <a:ext cx="2286187" cy="3227344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744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4929404" y="5648677"/>
            <a:ext cx="2286187" cy="3227344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744"/>
            </a:lvl1pPr>
          </a:lstStyle>
          <a:p>
            <a:r>
              <a:rPr lang="da-DK" dirty="0"/>
              <a:t>Indsæt billede</a:t>
            </a:r>
          </a:p>
        </p:txBody>
      </p:sp>
      <p:pic>
        <p:nvPicPr>
          <p:cNvPr id="50" name="Picture 49" descr="LF_Logo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630" y="9335784"/>
            <a:ext cx="625093" cy="916068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-1535759" y="6453692"/>
            <a:ext cx="1446174" cy="43293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620" b="1" noProof="1">
                <a:solidFill>
                  <a:schemeClr val="tx1"/>
                </a:solidFill>
                <a:latin typeface="+mn-lt"/>
              </a:rPr>
            </a:br>
            <a:r>
              <a:rPr lang="en-GB" sz="62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62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62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0" name="TextBox 17"/>
          <p:cNvSpPr txBox="1">
            <a:spLocks noChangeArrowheads="1"/>
          </p:cNvSpPr>
          <p:nvPr/>
        </p:nvSpPr>
        <p:spPr bwMode="auto">
          <a:xfrm>
            <a:off x="-1728150" y="1757103"/>
            <a:ext cx="163856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620" b="1" dirty="0">
                <a:solidFill>
                  <a:schemeClr val="tx1"/>
                </a:solidFill>
              </a:rPr>
              <a:t>Skift</a:t>
            </a:r>
            <a:r>
              <a:rPr lang="da-DK" sz="620" b="1" baseline="0" dirty="0">
                <a:solidFill>
                  <a:schemeClr val="tx1"/>
                </a:solidFill>
              </a:rPr>
              <a:t> farve på LF bjælkerne</a:t>
            </a:r>
            <a:endParaRPr lang="da-DK" sz="620" b="1" dirty="0">
              <a:solidFill>
                <a:schemeClr val="tx1"/>
              </a:solidFill>
            </a:endParaRPr>
          </a:p>
          <a:p>
            <a:pPr marL="141755" indent="-141755" algn="r" eaLnBrk="1" hangingPunct="1">
              <a:buAutoNum type="arabicPeriod"/>
              <a:defRPr/>
            </a:pPr>
            <a:r>
              <a:rPr lang="da-DK" sz="620" b="0" dirty="0">
                <a:solidFill>
                  <a:schemeClr val="tx1"/>
                </a:solidFill>
              </a:rPr>
              <a:t>Klik på bjælken</a:t>
            </a:r>
          </a:p>
          <a:p>
            <a:pPr marL="141755" indent="-141755" algn="r" eaLnBrk="1" hangingPunct="1">
              <a:buAutoNum type="arabicPeriod"/>
              <a:defRPr/>
            </a:pPr>
            <a:r>
              <a:rPr lang="da-DK" sz="62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141755" indent="-141755" algn="r" eaLnBrk="1" hangingPunct="1">
              <a:buAutoNum type="arabicPeriod"/>
              <a:defRPr/>
            </a:pPr>
            <a:r>
              <a:rPr lang="da-DK" sz="62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620" b="0" dirty="0" err="1">
                <a:solidFill>
                  <a:schemeClr val="tx1"/>
                </a:solidFill>
              </a:rPr>
              <a:t>temafarvene</a:t>
            </a:r>
            <a:r>
              <a:rPr lang="da-DK" sz="62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sp>
        <p:nvSpPr>
          <p:cNvPr id="41" name="TextBox 17"/>
          <p:cNvSpPr txBox="1">
            <a:spLocks noChangeArrowheads="1"/>
          </p:cNvSpPr>
          <p:nvPr/>
        </p:nvSpPr>
        <p:spPr bwMode="auto">
          <a:xfrm>
            <a:off x="-1661770" y="3479672"/>
            <a:ext cx="1572184" cy="1049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620" b="1" dirty="0">
                <a:solidFill>
                  <a:schemeClr val="tx1"/>
                </a:solidFill>
              </a:rPr>
              <a:t>Indsæt</a:t>
            </a:r>
            <a:r>
              <a:rPr lang="da-DK" sz="620" b="1" baseline="0" dirty="0">
                <a:solidFill>
                  <a:schemeClr val="tx1"/>
                </a:solidFill>
              </a:rPr>
              <a:t> </a:t>
            </a:r>
            <a:r>
              <a:rPr lang="da-DK" sz="62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62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620" b="0" dirty="0">
                <a:solidFill>
                  <a:schemeClr val="tx1"/>
                </a:solidFill>
              </a:rPr>
              <a:t>2. V</a:t>
            </a:r>
            <a:r>
              <a:rPr lang="da-DK" sz="62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  <a:p>
            <a:pPr marL="0" indent="0" algn="r" eaLnBrk="1" hangingPunct="1">
              <a:buNone/>
              <a:defRPr/>
            </a:pPr>
            <a:endParaRPr lang="da-DK" sz="62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endParaRPr lang="da-DK" sz="62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620" b="0" baseline="0" dirty="0">
                <a:solidFill>
                  <a:schemeClr val="tx1"/>
                </a:solidFill>
              </a:rPr>
              <a:t>Du beskærer billedet ved at klikke på ”Beskær” i værktøjslinjen – Når du beskærer kan du skalere billedet op og ned eller beskærer </a:t>
            </a:r>
            <a:r>
              <a:rPr lang="da-DK" sz="620" b="0" baseline="0" dirty="0" err="1">
                <a:solidFill>
                  <a:schemeClr val="tx1"/>
                </a:solidFill>
              </a:rPr>
              <a:t>vha</a:t>
            </a:r>
            <a:r>
              <a:rPr lang="da-DK" sz="620" b="0" baseline="0" dirty="0">
                <a:solidFill>
                  <a:schemeClr val="tx1"/>
                </a:solidFill>
              </a:rPr>
              <a:t> den sorte </a:t>
            </a:r>
            <a:r>
              <a:rPr lang="da-DK" sz="620" b="0" baseline="0" dirty="0" err="1">
                <a:solidFill>
                  <a:schemeClr val="tx1"/>
                </a:solidFill>
              </a:rPr>
              <a:t>beskæringsmakør</a:t>
            </a:r>
            <a:r>
              <a:rPr lang="da-DK" sz="620" b="0" baseline="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2" name="AutoShape 4"/>
          <p:cNvSpPr>
            <a:spLocks/>
          </p:cNvSpPr>
          <p:nvPr/>
        </p:nvSpPr>
        <p:spPr bwMode="gray">
          <a:xfrm>
            <a:off x="-2094933" y="0"/>
            <a:ext cx="2022749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283510">
              <a:tabLst>
                <a:tab pos="110254" algn="l"/>
              </a:tabLst>
              <a:defRPr/>
            </a:pPr>
            <a:r>
              <a:rPr lang="da-DK" sz="62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283510"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62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62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349" y="4746088"/>
            <a:ext cx="141762" cy="368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44" descr="Skærmbillede 2016-04-05 kl. 09.35.2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003" y="7879813"/>
            <a:ext cx="1367416" cy="2793143"/>
          </a:xfrm>
          <a:prstGeom prst="rect">
            <a:avLst/>
          </a:prstGeom>
        </p:spPr>
      </p:pic>
      <p:sp>
        <p:nvSpPr>
          <p:cNvPr id="54" name="Text Placeholder 13"/>
          <p:cNvSpPr>
            <a:spLocks noGrp="1"/>
          </p:cNvSpPr>
          <p:nvPr>
            <p:ph type="body" sz="quarter" idx="33"/>
          </p:nvPr>
        </p:nvSpPr>
        <p:spPr>
          <a:xfrm flipH="1">
            <a:off x="0" y="0"/>
            <a:ext cx="133949" cy="8923875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34"/>
          </p:nvPr>
        </p:nvSpPr>
        <p:spPr>
          <a:xfrm>
            <a:off x="0" y="8895813"/>
            <a:ext cx="133949" cy="1796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pic>
        <p:nvPicPr>
          <p:cNvPr id="19" name="Picture 18" descr="VækstIBalance_PPT_Green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15" y="9675317"/>
            <a:ext cx="803692" cy="23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8218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aker slide - Fuldt billede og stor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568535" cy="10691813"/>
          </a:xfrm>
        </p:spPr>
        <p:txBody>
          <a:bodyPr tIns="3672000">
            <a:normAutofit/>
          </a:bodyPr>
          <a:lstStyle>
            <a:lvl1pPr marL="0" marR="0" indent="0" algn="ctr" defTabSz="567019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1240"/>
              </a:spcAft>
              <a:buClrTx/>
              <a:buSzTx/>
              <a:buFont typeface="Arial" pitchFamily="34" charset="0"/>
              <a:buNone/>
              <a:tabLst/>
              <a:defRPr sz="868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-1" y="0"/>
            <a:ext cx="6066248" cy="8895813"/>
          </a:xfrm>
          <a:solidFill>
            <a:schemeClr val="accent3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31" name="Text Placeholder 13"/>
          <p:cNvSpPr>
            <a:spLocks noGrp="1" noChangeAspect="1"/>
          </p:cNvSpPr>
          <p:nvPr>
            <p:ph type="body" sz="quarter" idx="23"/>
          </p:nvPr>
        </p:nvSpPr>
        <p:spPr>
          <a:xfrm>
            <a:off x="6066248" y="8895813"/>
            <a:ext cx="1506028" cy="1796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8895813"/>
            <a:ext cx="6066247" cy="1796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9915" y="2054825"/>
            <a:ext cx="4562700" cy="5023758"/>
          </a:xfrm>
        </p:spPr>
        <p:txBody>
          <a:bodyPr anchor="t">
            <a:noAutofit/>
          </a:bodyPr>
          <a:lstStyle>
            <a:lvl1pPr>
              <a:lnSpc>
                <a:spcPct val="88000"/>
              </a:lnSpc>
              <a:defRPr sz="4465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 err="1"/>
              <a:t>Breaker</a:t>
            </a:r>
            <a:r>
              <a:rPr lang="da-DK" noProof="0" dirty="0"/>
              <a:t> side med stor tekst </a:t>
            </a:r>
            <a:br>
              <a:rPr lang="da-DK" noProof="0" dirty="0"/>
            </a:br>
            <a:r>
              <a:rPr lang="da-DK" noProof="0" dirty="0"/>
              <a:t>i flere linjer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-1535759" y="6453692"/>
            <a:ext cx="1446174" cy="43293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620" b="1" noProof="1">
                <a:solidFill>
                  <a:schemeClr val="tx1"/>
                </a:solidFill>
                <a:latin typeface="+mn-lt"/>
              </a:rPr>
            </a:br>
            <a:r>
              <a:rPr lang="en-GB" sz="62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62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62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/>
        </p:nvSpPr>
        <p:spPr bwMode="gray">
          <a:xfrm>
            <a:off x="-2094933" y="0"/>
            <a:ext cx="2022749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283510">
              <a:tabLst>
                <a:tab pos="110254" algn="l"/>
              </a:tabLst>
              <a:defRPr/>
            </a:pPr>
            <a:r>
              <a:rPr lang="da-DK" sz="62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283510"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62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62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/>
        </p:nvSpPr>
        <p:spPr bwMode="auto">
          <a:xfrm>
            <a:off x="-1728150" y="2356893"/>
            <a:ext cx="1638565" cy="66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62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62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620" b="0" dirty="0">
                <a:solidFill>
                  <a:schemeClr val="tx1"/>
                </a:solidFill>
              </a:rPr>
            </a:br>
            <a:r>
              <a:rPr lang="da-DK" sz="620" b="0" dirty="0">
                <a:solidFill>
                  <a:schemeClr val="tx1"/>
                </a:solidFill>
              </a:rPr>
              <a:t>hvide </a:t>
            </a:r>
            <a:r>
              <a:rPr lang="da-DK" sz="620" b="0" dirty="0" err="1">
                <a:solidFill>
                  <a:schemeClr val="tx1"/>
                </a:solidFill>
              </a:rPr>
              <a:t>billedepladsholder</a:t>
            </a:r>
            <a:endParaRPr lang="da-DK" sz="62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620" b="0" dirty="0">
                <a:solidFill>
                  <a:schemeClr val="tx1"/>
                </a:solidFill>
              </a:rPr>
              <a:t>2. Via</a:t>
            </a:r>
            <a:r>
              <a:rPr lang="da-DK" sz="62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620" b="0" baseline="0" dirty="0">
                <a:solidFill>
                  <a:schemeClr val="tx1"/>
                </a:solidFill>
              </a:rPr>
              <a:t>3. </a:t>
            </a:r>
            <a:r>
              <a:rPr lang="da-DK" sz="620" b="0" dirty="0">
                <a:solidFill>
                  <a:schemeClr val="tx1"/>
                </a:solidFill>
              </a:rPr>
              <a:t>Højreklik på billedet og send</a:t>
            </a:r>
            <a:r>
              <a:rPr lang="da-DK" sz="62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8" name="Picture 27" descr="Skærmbillede 2016-04-05 kl. 09.35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003" y="7879813"/>
            <a:ext cx="1367416" cy="2793143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339915" y="9674594"/>
            <a:ext cx="803692" cy="236997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6623631" y="9335784"/>
            <a:ext cx="625092" cy="916068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3924617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aker slide - Fuldt billede eller fa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568535" cy="10691813"/>
          </a:xfrm>
          <a:solidFill>
            <a:srgbClr val="4B3E31"/>
          </a:solidFill>
        </p:spPr>
        <p:txBody>
          <a:bodyPr tIns="720000">
            <a:normAutofit/>
          </a:bodyPr>
          <a:lstStyle>
            <a:lvl1pPr marL="0" marR="0" indent="0" algn="ctr" defTabSz="567019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1240"/>
              </a:spcAft>
              <a:buClrTx/>
              <a:buSzTx/>
              <a:buFont typeface="Arial" pitchFamily="34" charset="0"/>
              <a:buNone/>
              <a:tabLst/>
              <a:defRPr sz="868" b="0" baseline="0"/>
            </a:lvl1pPr>
          </a:lstStyle>
          <a:p>
            <a:r>
              <a:rPr lang="da-DK" noProof="0" dirty="0"/>
              <a:t>Indsæt et baggrundsbillede ved at klikke på det brune felt og indsæt billede via ”indsæt billede” i menulinjen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9915" y="2054825"/>
            <a:ext cx="4562700" cy="5023758"/>
          </a:xfrm>
        </p:spPr>
        <p:txBody>
          <a:bodyPr anchor="t">
            <a:noAutofit/>
          </a:bodyPr>
          <a:lstStyle>
            <a:lvl1pPr>
              <a:lnSpc>
                <a:spcPct val="88000"/>
              </a:lnSpc>
              <a:defRPr sz="4465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 err="1"/>
              <a:t>Breaker</a:t>
            </a:r>
            <a:r>
              <a:rPr lang="da-DK" noProof="0" dirty="0"/>
              <a:t> side med stor tekst </a:t>
            </a:r>
            <a:br>
              <a:rPr lang="da-DK" noProof="0" dirty="0"/>
            </a:br>
            <a:r>
              <a:rPr lang="da-DK" noProof="0" dirty="0"/>
              <a:t>i flere linjer</a:t>
            </a:r>
          </a:p>
        </p:txBody>
      </p:sp>
      <p:sp>
        <p:nvSpPr>
          <p:cNvPr id="23" name="AutoShape 4"/>
          <p:cNvSpPr>
            <a:spLocks/>
          </p:cNvSpPr>
          <p:nvPr/>
        </p:nvSpPr>
        <p:spPr bwMode="gray">
          <a:xfrm>
            <a:off x="-2113791" y="0"/>
            <a:ext cx="2041607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283510">
              <a:tabLst>
                <a:tab pos="110254" algn="l"/>
              </a:tabLst>
              <a:defRPr/>
            </a:pPr>
            <a:r>
              <a:rPr lang="da-DK" sz="620" b="1" dirty="0">
                <a:solidFill>
                  <a:schemeClr val="tx1"/>
                </a:solidFill>
                <a:cs typeface="Arial" charset="0"/>
              </a:rPr>
              <a:t>Vis hjælpelinjer som hjælper ved placering af objekter</a:t>
            </a:r>
          </a:p>
          <a:p>
            <a:pPr algn="r" defTabSz="283510"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1.	Højreklik udenfor slidet og vælg ’Gitter og hjælpelinjer’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1535759" y="6453692"/>
            <a:ext cx="1446174" cy="43293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620" b="1" noProof="1">
                <a:solidFill>
                  <a:schemeClr val="tx1"/>
                </a:solidFill>
                <a:latin typeface="+mn-lt"/>
              </a:rPr>
            </a:br>
            <a:r>
              <a:rPr lang="en-GB" sz="62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62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62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26" name="TextBox 17"/>
          <p:cNvSpPr txBox="1">
            <a:spLocks noChangeArrowheads="1"/>
          </p:cNvSpPr>
          <p:nvPr/>
        </p:nvSpPr>
        <p:spPr bwMode="auto">
          <a:xfrm>
            <a:off x="-1728150" y="2356893"/>
            <a:ext cx="1638565" cy="66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62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620" b="0" dirty="0">
                <a:solidFill>
                  <a:schemeClr val="tx1"/>
                </a:solidFill>
              </a:rPr>
              <a:t>1. Indsæt et billede ved at klikke på </a:t>
            </a:r>
            <a:r>
              <a:rPr lang="da-DK" sz="620" b="0" dirty="0" err="1">
                <a:solidFill>
                  <a:schemeClr val="tx1"/>
                </a:solidFill>
              </a:rPr>
              <a:t>billedepladsholderen</a:t>
            </a:r>
            <a:endParaRPr lang="da-DK" sz="62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620" b="0" dirty="0">
                <a:solidFill>
                  <a:schemeClr val="tx1"/>
                </a:solidFill>
              </a:rPr>
              <a:t>2. Via</a:t>
            </a:r>
            <a:r>
              <a:rPr lang="da-DK" sz="62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620" b="0" baseline="0" dirty="0">
                <a:solidFill>
                  <a:schemeClr val="tx1"/>
                </a:solidFill>
              </a:rPr>
              <a:t>3. </a:t>
            </a:r>
            <a:r>
              <a:rPr lang="da-DK" sz="620" b="0" dirty="0">
                <a:solidFill>
                  <a:schemeClr val="tx1"/>
                </a:solidFill>
              </a:rPr>
              <a:t>Højreklik på billedet og send</a:t>
            </a:r>
            <a:r>
              <a:rPr lang="da-DK" sz="62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003" y="7879813"/>
            <a:ext cx="1367416" cy="2793143"/>
          </a:xfrm>
          <a:prstGeom prst="rect">
            <a:avLst/>
          </a:prstGeom>
        </p:spPr>
      </p:pic>
      <p:sp>
        <p:nvSpPr>
          <p:cNvPr id="11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339915" y="9674594"/>
            <a:ext cx="803692" cy="236997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6623631" y="9335784"/>
            <a:ext cx="625092" cy="916068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558053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llustration - Forbru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F_PPT_InfografiskBund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3"/>
            <a:ext cx="7559675" cy="106904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8542" y="612519"/>
            <a:ext cx="5820400" cy="1109463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986E3029-948C-3643-959F-BD5F2C5241BA}" type="datetime1">
              <a:rPr lang="da-DK" smtClean="0"/>
              <a:t>26-02-2019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336686" y="2415557"/>
            <a:ext cx="5820400" cy="6467064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-1539134" y="-1060"/>
            <a:ext cx="1495819" cy="1535533"/>
            <a:chOff x="-2481943" y="-680"/>
            <a:chExt cx="2412094" cy="984930"/>
          </a:xfrm>
        </p:grpSpPr>
        <p:sp>
          <p:nvSpPr>
            <p:cNvPr id="35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367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62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62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62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620" dirty="0">
                  <a:solidFill>
                    <a:schemeClr val="tx1"/>
                  </a:solidFill>
                  <a:latin typeface="+mn-lt"/>
                </a:rPr>
              </a:br>
              <a:r>
                <a:rPr lang="da-DK" sz="62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620" dirty="0">
                  <a:solidFill>
                    <a:schemeClr val="tx1"/>
                  </a:solidFill>
                  <a:latin typeface="+mn-lt"/>
                </a:rPr>
              </a:br>
              <a:r>
                <a:rPr lang="da-DK" sz="62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62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7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2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4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5" name="Rectangle 44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116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3" name="Rounded Rectangle 42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16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39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ectangle 39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16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1" name="Rounded Rectangle 40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16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6" name="TextBox 45"/>
          <p:cNvSpPr txBox="1"/>
          <p:nvPr/>
        </p:nvSpPr>
        <p:spPr>
          <a:xfrm>
            <a:off x="-1535759" y="6453692"/>
            <a:ext cx="1446174" cy="43293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620" b="1" noProof="1">
                <a:solidFill>
                  <a:schemeClr val="tx1"/>
                </a:solidFill>
                <a:latin typeface="+mn-lt"/>
              </a:rPr>
            </a:br>
            <a:r>
              <a:rPr lang="en-GB" sz="62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62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62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8" name="TextBox 17"/>
          <p:cNvSpPr txBox="1">
            <a:spLocks noChangeArrowheads="1"/>
          </p:cNvSpPr>
          <p:nvPr/>
        </p:nvSpPr>
        <p:spPr bwMode="auto">
          <a:xfrm>
            <a:off x="-1728150" y="2356893"/>
            <a:ext cx="163856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620" b="1" dirty="0">
                <a:solidFill>
                  <a:schemeClr val="tx1"/>
                </a:solidFill>
              </a:rPr>
              <a:t>Skift</a:t>
            </a:r>
            <a:r>
              <a:rPr lang="da-DK" sz="620" b="1" baseline="0" dirty="0">
                <a:solidFill>
                  <a:schemeClr val="tx1"/>
                </a:solidFill>
              </a:rPr>
              <a:t> farve på LF bjælkerne</a:t>
            </a:r>
            <a:endParaRPr lang="da-DK" sz="620" b="1" dirty="0">
              <a:solidFill>
                <a:schemeClr val="tx1"/>
              </a:solidFill>
            </a:endParaRPr>
          </a:p>
          <a:p>
            <a:pPr marL="141755" indent="-141755" algn="r" eaLnBrk="1" hangingPunct="1">
              <a:buAutoNum type="arabicPeriod"/>
              <a:defRPr/>
            </a:pPr>
            <a:r>
              <a:rPr lang="da-DK" sz="620" b="0" dirty="0">
                <a:solidFill>
                  <a:schemeClr val="tx1"/>
                </a:solidFill>
              </a:rPr>
              <a:t>Klik på bjælken</a:t>
            </a:r>
          </a:p>
          <a:p>
            <a:pPr marL="141755" indent="-141755" algn="r" eaLnBrk="1" hangingPunct="1">
              <a:buAutoNum type="arabicPeriod"/>
              <a:defRPr/>
            </a:pPr>
            <a:r>
              <a:rPr lang="da-DK" sz="62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141755" indent="-141755" algn="r" eaLnBrk="1" hangingPunct="1">
              <a:buAutoNum type="arabicPeriod"/>
              <a:defRPr/>
            </a:pPr>
            <a:r>
              <a:rPr lang="da-DK" sz="62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620" b="0" dirty="0" err="1">
                <a:solidFill>
                  <a:schemeClr val="tx1"/>
                </a:solidFill>
              </a:rPr>
              <a:t>temafarvene</a:t>
            </a:r>
            <a:r>
              <a:rPr lang="da-DK" sz="62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24" name="Picture 23" descr="Skærmbillede 2016-04-05 kl. 09.36.07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5"/>
          <a:stretch/>
        </p:blipFill>
        <p:spPr>
          <a:xfrm>
            <a:off x="-1472754" y="7879812"/>
            <a:ext cx="1384819" cy="2032501"/>
          </a:xfrm>
          <a:prstGeom prst="rect">
            <a:avLst/>
          </a:prstGeom>
        </p:spPr>
      </p:pic>
      <p:sp>
        <p:nvSpPr>
          <p:cNvPr id="25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133949" cy="8923875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8895813"/>
            <a:ext cx="133949" cy="1796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8649914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llustration - Eks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F_PPT_InfografiskBund-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3"/>
            <a:ext cx="7559675" cy="106904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8542" y="612519"/>
            <a:ext cx="5820400" cy="1109463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943E4CF1-7FA6-394F-8B1C-C1D67AC824B7}" type="datetime1">
              <a:rPr lang="da-DK" smtClean="0"/>
              <a:t>26-02-2019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336686" y="2415557"/>
            <a:ext cx="5820400" cy="6467064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-1539134" y="-1060"/>
            <a:ext cx="1495819" cy="1535533"/>
            <a:chOff x="-2481943" y="-680"/>
            <a:chExt cx="2412094" cy="984930"/>
          </a:xfrm>
        </p:grpSpPr>
        <p:sp>
          <p:nvSpPr>
            <p:cNvPr id="35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367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62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62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62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620" dirty="0">
                  <a:solidFill>
                    <a:schemeClr val="tx1"/>
                  </a:solidFill>
                  <a:latin typeface="+mn-lt"/>
                </a:rPr>
              </a:br>
              <a:r>
                <a:rPr lang="da-DK" sz="62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620" dirty="0">
                  <a:solidFill>
                    <a:schemeClr val="tx1"/>
                  </a:solidFill>
                  <a:latin typeface="+mn-lt"/>
                </a:rPr>
              </a:br>
              <a:r>
                <a:rPr lang="da-DK" sz="62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62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7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2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4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5" name="Rectangle 44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116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3" name="Rounded Rectangle 42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16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39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ectangle 39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16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1" name="Rounded Rectangle 40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16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6" name="TextBox 45"/>
          <p:cNvSpPr txBox="1"/>
          <p:nvPr/>
        </p:nvSpPr>
        <p:spPr>
          <a:xfrm>
            <a:off x="-1535759" y="6453692"/>
            <a:ext cx="1446174" cy="43293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620" b="1" noProof="1">
                <a:solidFill>
                  <a:schemeClr val="tx1"/>
                </a:solidFill>
                <a:latin typeface="+mn-lt"/>
              </a:rPr>
            </a:br>
            <a:r>
              <a:rPr lang="en-GB" sz="62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62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62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8" name="TextBox 17"/>
          <p:cNvSpPr txBox="1">
            <a:spLocks noChangeArrowheads="1"/>
          </p:cNvSpPr>
          <p:nvPr/>
        </p:nvSpPr>
        <p:spPr bwMode="auto">
          <a:xfrm>
            <a:off x="-1728150" y="2356893"/>
            <a:ext cx="163856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620" b="1" dirty="0">
                <a:solidFill>
                  <a:schemeClr val="tx1"/>
                </a:solidFill>
              </a:rPr>
              <a:t>Skift</a:t>
            </a:r>
            <a:r>
              <a:rPr lang="da-DK" sz="620" b="1" baseline="0" dirty="0">
                <a:solidFill>
                  <a:schemeClr val="tx1"/>
                </a:solidFill>
              </a:rPr>
              <a:t> farve på LF bjælkerne</a:t>
            </a:r>
            <a:endParaRPr lang="da-DK" sz="620" b="1" dirty="0">
              <a:solidFill>
                <a:schemeClr val="tx1"/>
              </a:solidFill>
            </a:endParaRPr>
          </a:p>
          <a:p>
            <a:pPr marL="141755" indent="-141755" algn="r" eaLnBrk="1" hangingPunct="1">
              <a:buAutoNum type="arabicPeriod"/>
              <a:defRPr/>
            </a:pPr>
            <a:r>
              <a:rPr lang="da-DK" sz="620" b="0" dirty="0">
                <a:solidFill>
                  <a:schemeClr val="tx1"/>
                </a:solidFill>
              </a:rPr>
              <a:t>Klik på bjælken</a:t>
            </a:r>
          </a:p>
          <a:p>
            <a:pPr marL="141755" indent="-141755" algn="r" eaLnBrk="1" hangingPunct="1">
              <a:buAutoNum type="arabicPeriod"/>
              <a:defRPr/>
            </a:pPr>
            <a:r>
              <a:rPr lang="da-DK" sz="62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141755" indent="-141755" algn="r" eaLnBrk="1" hangingPunct="1">
              <a:buAutoNum type="arabicPeriod"/>
              <a:defRPr/>
            </a:pPr>
            <a:r>
              <a:rPr lang="da-DK" sz="62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620" b="0" dirty="0" err="1">
                <a:solidFill>
                  <a:schemeClr val="tx1"/>
                </a:solidFill>
              </a:rPr>
              <a:t>temafarvene</a:t>
            </a:r>
            <a:r>
              <a:rPr lang="da-DK" sz="62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24" name="Picture 23" descr="Skærmbillede 2016-04-05 kl. 09.36.07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5"/>
          <a:stretch/>
        </p:blipFill>
        <p:spPr>
          <a:xfrm>
            <a:off x="-1472754" y="7879812"/>
            <a:ext cx="1384819" cy="2032501"/>
          </a:xfrm>
          <a:prstGeom prst="rect">
            <a:avLst/>
          </a:prstGeom>
        </p:spPr>
      </p:pic>
      <p:sp>
        <p:nvSpPr>
          <p:cNvPr id="25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133949" cy="8923875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8895813"/>
            <a:ext cx="133949" cy="1796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40845650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llustration - Svineproduk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F_PPT_InfografiskBund-0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3"/>
            <a:ext cx="7559675" cy="106904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8542" y="612519"/>
            <a:ext cx="5820400" cy="1109463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C8C2BC48-11FD-C447-B61C-3D9275FD5285}" type="datetime1">
              <a:rPr lang="da-DK" smtClean="0"/>
              <a:t>26-02-2019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336686" y="2415557"/>
            <a:ext cx="5820400" cy="6467064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-1539134" y="-1060"/>
            <a:ext cx="1495819" cy="1535533"/>
            <a:chOff x="-2481943" y="-680"/>
            <a:chExt cx="2412094" cy="984930"/>
          </a:xfrm>
        </p:grpSpPr>
        <p:sp>
          <p:nvSpPr>
            <p:cNvPr id="35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367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62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62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62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620" dirty="0">
                  <a:solidFill>
                    <a:schemeClr val="tx1"/>
                  </a:solidFill>
                  <a:latin typeface="+mn-lt"/>
                </a:rPr>
              </a:br>
              <a:r>
                <a:rPr lang="da-DK" sz="62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620" dirty="0">
                  <a:solidFill>
                    <a:schemeClr val="tx1"/>
                  </a:solidFill>
                  <a:latin typeface="+mn-lt"/>
                </a:rPr>
              </a:br>
              <a:r>
                <a:rPr lang="da-DK" sz="62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62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7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2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4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5" name="Rectangle 44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116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3" name="Rounded Rectangle 42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16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39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ectangle 39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16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1" name="Rounded Rectangle 40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16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6" name="TextBox 45"/>
          <p:cNvSpPr txBox="1"/>
          <p:nvPr/>
        </p:nvSpPr>
        <p:spPr>
          <a:xfrm>
            <a:off x="-1535759" y="6453692"/>
            <a:ext cx="1446174" cy="43293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620" b="1" noProof="1">
                <a:solidFill>
                  <a:schemeClr val="tx1"/>
                </a:solidFill>
                <a:latin typeface="+mn-lt"/>
              </a:rPr>
            </a:br>
            <a:r>
              <a:rPr lang="en-GB" sz="62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62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62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8" name="TextBox 17"/>
          <p:cNvSpPr txBox="1">
            <a:spLocks noChangeArrowheads="1"/>
          </p:cNvSpPr>
          <p:nvPr/>
        </p:nvSpPr>
        <p:spPr bwMode="auto">
          <a:xfrm>
            <a:off x="-1728150" y="2356893"/>
            <a:ext cx="163856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620" b="1" dirty="0">
                <a:solidFill>
                  <a:schemeClr val="tx1"/>
                </a:solidFill>
              </a:rPr>
              <a:t>Skift</a:t>
            </a:r>
            <a:r>
              <a:rPr lang="da-DK" sz="620" b="1" baseline="0" dirty="0">
                <a:solidFill>
                  <a:schemeClr val="tx1"/>
                </a:solidFill>
              </a:rPr>
              <a:t> farve på LF bjælkerne</a:t>
            </a:r>
            <a:endParaRPr lang="da-DK" sz="620" b="1" dirty="0">
              <a:solidFill>
                <a:schemeClr val="tx1"/>
              </a:solidFill>
            </a:endParaRPr>
          </a:p>
          <a:p>
            <a:pPr marL="141755" indent="-141755" algn="r" eaLnBrk="1" hangingPunct="1">
              <a:buAutoNum type="arabicPeriod"/>
              <a:defRPr/>
            </a:pPr>
            <a:r>
              <a:rPr lang="da-DK" sz="620" b="0" dirty="0">
                <a:solidFill>
                  <a:schemeClr val="tx1"/>
                </a:solidFill>
              </a:rPr>
              <a:t>Klik på bjælken</a:t>
            </a:r>
          </a:p>
          <a:p>
            <a:pPr marL="141755" indent="-141755" algn="r" eaLnBrk="1" hangingPunct="1">
              <a:buAutoNum type="arabicPeriod"/>
              <a:defRPr/>
            </a:pPr>
            <a:r>
              <a:rPr lang="da-DK" sz="62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141755" indent="-141755" algn="r" eaLnBrk="1" hangingPunct="1">
              <a:buAutoNum type="arabicPeriod"/>
              <a:defRPr/>
            </a:pPr>
            <a:r>
              <a:rPr lang="da-DK" sz="62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620" b="0" dirty="0" err="1">
                <a:solidFill>
                  <a:schemeClr val="tx1"/>
                </a:solidFill>
              </a:rPr>
              <a:t>temafarvene</a:t>
            </a:r>
            <a:r>
              <a:rPr lang="da-DK" sz="62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24" name="Picture 23" descr="Skærmbillede 2016-04-05 kl. 09.36.07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5"/>
          <a:stretch/>
        </p:blipFill>
        <p:spPr>
          <a:xfrm>
            <a:off x="-1472754" y="7879812"/>
            <a:ext cx="1384819" cy="2032501"/>
          </a:xfrm>
          <a:prstGeom prst="rect">
            <a:avLst/>
          </a:prstGeom>
        </p:spPr>
      </p:pic>
      <p:sp>
        <p:nvSpPr>
          <p:cNvPr id="25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133949" cy="8923875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8895813"/>
            <a:ext cx="133949" cy="1796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9628820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llustration - Mælkeproduk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F_PPT_InfografiskBund-0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3"/>
            <a:ext cx="7559675" cy="106904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8542" y="612519"/>
            <a:ext cx="5820400" cy="1109463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F40BF439-3041-7841-9019-6ED2501E04CA}" type="datetime1">
              <a:rPr lang="da-DK" smtClean="0"/>
              <a:t>26-02-2019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336686" y="2415557"/>
            <a:ext cx="5820400" cy="6467064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-1539134" y="-1060"/>
            <a:ext cx="1495819" cy="1535533"/>
            <a:chOff x="-2481943" y="-680"/>
            <a:chExt cx="2412094" cy="984930"/>
          </a:xfrm>
        </p:grpSpPr>
        <p:sp>
          <p:nvSpPr>
            <p:cNvPr id="35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367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62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62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62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620" dirty="0">
                  <a:solidFill>
                    <a:schemeClr val="tx1"/>
                  </a:solidFill>
                  <a:latin typeface="+mn-lt"/>
                </a:rPr>
              </a:br>
              <a:r>
                <a:rPr lang="da-DK" sz="62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620" dirty="0">
                  <a:solidFill>
                    <a:schemeClr val="tx1"/>
                  </a:solidFill>
                  <a:latin typeface="+mn-lt"/>
                </a:rPr>
              </a:br>
              <a:r>
                <a:rPr lang="da-DK" sz="62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62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7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2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4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5" name="Rectangle 44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116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3" name="Rounded Rectangle 42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16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39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ectangle 39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16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1" name="Rounded Rectangle 40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16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6" name="TextBox 45"/>
          <p:cNvSpPr txBox="1"/>
          <p:nvPr/>
        </p:nvSpPr>
        <p:spPr>
          <a:xfrm>
            <a:off x="-1535759" y="6453692"/>
            <a:ext cx="1446174" cy="43293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620" b="1" noProof="1">
                <a:solidFill>
                  <a:schemeClr val="tx1"/>
                </a:solidFill>
                <a:latin typeface="+mn-lt"/>
              </a:rPr>
            </a:br>
            <a:r>
              <a:rPr lang="en-GB" sz="62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62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62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8" name="TextBox 17"/>
          <p:cNvSpPr txBox="1">
            <a:spLocks noChangeArrowheads="1"/>
          </p:cNvSpPr>
          <p:nvPr/>
        </p:nvSpPr>
        <p:spPr bwMode="auto">
          <a:xfrm>
            <a:off x="-1728150" y="2356893"/>
            <a:ext cx="163856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620" b="1" dirty="0">
                <a:solidFill>
                  <a:schemeClr val="tx1"/>
                </a:solidFill>
              </a:rPr>
              <a:t>Skift</a:t>
            </a:r>
            <a:r>
              <a:rPr lang="da-DK" sz="620" b="1" baseline="0" dirty="0">
                <a:solidFill>
                  <a:schemeClr val="tx1"/>
                </a:solidFill>
              </a:rPr>
              <a:t> farve på LF bjælkerne</a:t>
            </a:r>
            <a:endParaRPr lang="da-DK" sz="620" b="1" dirty="0">
              <a:solidFill>
                <a:schemeClr val="tx1"/>
              </a:solidFill>
            </a:endParaRPr>
          </a:p>
          <a:p>
            <a:pPr marL="141755" indent="-141755" algn="r" eaLnBrk="1" hangingPunct="1">
              <a:buAutoNum type="arabicPeriod"/>
              <a:defRPr/>
            </a:pPr>
            <a:r>
              <a:rPr lang="da-DK" sz="620" b="0" dirty="0">
                <a:solidFill>
                  <a:schemeClr val="tx1"/>
                </a:solidFill>
              </a:rPr>
              <a:t>Klik på bjælken</a:t>
            </a:r>
          </a:p>
          <a:p>
            <a:pPr marL="141755" indent="-141755" algn="r" eaLnBrk="1" hangingPunct="1">
              <a:buAutoNum type="arabicPeriod"/>
              <a:defRPr/>
            </a:pPr>
            <a:r>
              <a:rPr lang="da-DK" sz="62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141755" indent="-141755" algn="r" eaLnBrk="1" hangingPunct="1">
              <a:buAutoNum type="arabicPeriod"/>
              <a:defRPr/>
            </a:pPr>
            <a:r>
              <a:rPr lang="da-DK" sz="62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620" b="0" dirty="0" err="1">
                <a:solidFill>
                  <a:schemeClr val="tx1"/>
                </a:solidFill>
              </a:rPr>
              <a:t>temafarvene</a:t>
            </a:r>
            <a:r>
              <a:rPr lang="da-DK" sz="62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24" name="Picture 23" descr="Skærmbillede 2016-04-05 kl. 09.36.07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5"/>
          <a:stretch/>
        </p:blipFill>
        <p:spPr>
          <a:xfrm>
            <a:off x="-1472754" y="7879812"/>
            <a:ext cx="1384819" cy="2032501"/>
          </a:xfrm>
          <a:prstGeom prst="rect">
            <a:avLst/>
          </a:prstGeom>
        </p:spPr>
      </p:pic>
      <p:sp>
        <p:nvSpPr>
          <p:cNvPr id="25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133949" cy="8923875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8895813"/>
            <a:ext cx="133949" cy="1796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456121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 - Fuldt billede og tekstbånd - Grø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568535" cy="10691813"/>
          </a:xfrm>
        </p:spPr>
        <p:txBody>
          <a:bodyPr tIns="720000" anchor="t">
            <a:normAutofit/>
          </a:bodyPr>
          <a:lstStyle>
            <a:lvl1pPr marL="0" marR="0" indent="0" algn="ctr" defTabSz="567019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1240"/>
              </a:spcAft>
              <a:buClrTx/>
              <a:buSzTx/>
              <a:buFont typeface="Arial" pitchFamily="34" charset="0"/>
              <a:buNone/>
              <a:tabLst/>
              <a:defRPr sz="868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0" y="3501040"/>
            <a:ext cx="7559675" cy="5394773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7080" y="4289834"/>
            <a:ext cx="4585535" cy="436723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3225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343577" y="5970735"/>
            <a:ext cx="4559038" cy="2245000"/>
          </a:xfrm>
        </p:spPr>
        <p:txBody>
          <a:bodyPr/>
          <a:lstStyle>
            <a:lvl1pPr marL="0" indent="0">
              <a:buNone/>
              <a:defRPr sz="1488" b="0">
                <a:solidFill>
                  <a:srgbClr val="FFFFFF"/>
                </a:solidFill>
              </a:defRPr>
            </a:lvl1pPr>
            <a:lvl2pPr marL="156265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1535759" y="6453692"/>
            <a:ext cx="1446174" cy="43293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620" b="1" noProof="1">
                <a:solidFill>
                  <a:schemeClr val="tx1"/>
                </a:solidFill>
                <a:latin typeface="+mn-lt"/>
              </a:rPr>
            </a:br>
            <a:r>
              <a:rPr lang="en-GB" sz="62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62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62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/>
        </p:nvSpPr>
        <p:spPr bwMode="gray">
          <a:xfrm>
            <a:off x="-2094933" y="0"/>
            <a:ext cx="2022749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283510">
              <a:tabLst>
                <a:tab pos="110254" algn="l"/>
              </a:tabLst>
              <a:defRPr/>
            </a:pPr>
            <a:r>
              <a:rPr lang="da-DK" sz="62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283510"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62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62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/>
        </p:nvSpPr>
        <p:spPr bwMode="auto">
          <a:xfrm>
            <a:off x="-1728150" y="2356893"/>
            <a:ext cx="1638565" cy="66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62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62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620" b="0" dirty="0">
                <a:solidFill>
                  <a:schemeClr val="tx1"/>
                </a:solidFill>
              </a:rPr>
            </a:br>
            <a:r>
              <a:rPr lang="da-DK" sz="620" b="0" dirty="0">
                <a:solidFill>
                  <a:schemeClr val="tx1"/>
                </a:solidFill>
              </a:rPr>
              <a:t>hvide </a:t>
            </a:r>
            <a:r>
              <a:rPr lang="da-DK" sz="620" b="0" dirty="0" err="1">
                <a:solidFill>
                  <a:schemeClr val="tx1"/>
                </a:solidFill>
              </a:rPr>
              <a:t>billedepladsholder</a:t>
            </a:r>
            <a:endParaRPr lang="da-DK" sz="62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620" b="0" dirty="0">
                <a:solidFill>
                  <a:schemeClr val="tx1"/>
                </a:solidFill>
              </a:rPr>
              <a:t>2. Via</a:t>
            </a:r>
            <a:r>
              <a:rPr lang="da-DK" sz="62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620" b="0" baseline="0" dirty="0">
                <a:solidFill>
                  <a:schemeClr val="tx1"/>
                </a:solidFill>
              </a:rPr>
              <a:t>3. </a:t>
            </a:r>
            <a:r>
              <a:rPr lang="da-DK" sz="620" b="0" dirty="0">
                <a:solidFill>
                  <a:schemeClr val="tx1"/>
                </a:solidFill>
              </a:rPr>
              <a:t>Højreklik på billedet og send</a:t>
            </a:r>
            <a:r>
              <a:rPr lang="da-DK" sz="62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3" name="Picture 12" descr="Skærmbillede 2016-04-05 kl. 09.35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003" y="7879813"/>
            <a:ext cx="1367416" cy="2793143"/>
          </a:xfrm>
          <a:prstGeom prst="rect">
            <a:avLst/>
          </a:prstGeom>
        </p:spPr>
      </p:pic>
      <p:sp>
        <p:nvSpPr>
          <p:cNvPr id="12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342541" y="9675319"/>
            <a:ext cx="1580176" cy="280625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6623631" y="9335784"/>
            <a:ext cx="625092" cy="916068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4275336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llustration - Æg/Fjerkræsproduk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F_PPT_InfografiskBund-0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3"/>
            <a:ext cx="7559675" cy="106904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8542" y="612519"/>
            <a:ext cx="5820400" cy="1109463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A08C0EF3-D7F6-D14C-AD18-25A9878E1862}" type="datetime1">
              <a:rPr lang="da-DK" smtClean="0"/>
              <a:t>26-02-2019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336686" y="2415557"/>
            <a:ext cx="5820400" cy="6467064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-1539134" y="-1060"/>
            <a:ext cx="1495819" cy="1535533"/>
            <a:chOff x="-2481943" y="-680"/>
            <a:chExt cx="2412094" cy="984930"/>
          </a:xfrm>
        </p:grpSpPr>
        <p:sp>
          <p:nvSpPr>
            <p:cNvPr id="35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367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62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62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62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620" dirty="0">
                  <a:solidFill>
                    <a:schemeClr val="tx1"/>
                  </a:solidFill>
                  <a:latin typeface="+mn-lt"/>
                </a:rPr>
              </a:br>
              <a:r>
                <a:rPr lang="da-DK" sz="62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620" dirty="0">
                  <a:solidFill>
                    <a:schemeClr val="tx1"/>
                  </a:solidFill>
                  <a:latin typeface="+mn-lt"/>
                </a:rPr>
              </a:br>
              <a:r>
                <a:rPr lang="da-DK" sz="62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62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7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2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4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5" name="Rectangle 44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116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3" name="Rounded Rectangle 42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16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39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ectangle 39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16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1" name="Rounded Rectangle 40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16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6" name="TextBox 45"/>
          <p:cNvSpPr txBox="1"/>
          <p:nvPr/>
        </p:nvSpPr>
        <p:spPr>
          <a:xfrm>
            <a:off x="-1535759" y="6453692"/>
            <a:ext cx="1446174" cy="43293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620" b="1" noProof="1">
                <a:solidFill>
                  <a:schemeClr val="tx1"/>
                </a:solidFill>
                <a:latin typeface="+mn-lt"/>
              </a:rPr>
            </a:br>
            <a:r>
              <a:rPr lang="en-GB" sz="62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62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62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8" name="TextBox 17"/>
          <p:cNvSpPr txBox="1">
            <a:spLocks noChangeArrowheads="1"/>
          </p:cNvSpPr>
          <p:nvPr/>
        </p:nvSpPr>
        <p:spPr bwMode="auto">
          <a:xfrm>
            <a:off x="-1728150" y="2356893"/>
            <a:ext cx="163856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620" b="1" dirty="0">
                <a:solidFill>
                  <a:schemeClr val="tx1"/>
                </a:solidFill>
              </a:rPr>
              <a:t>Skift</a:t>
            </a:r>
            <a:r>
              <a:rPr lang="da-DK" sz="620" b="1" baseline="0" dirty="0">
                <a:solidFill>
                  <a:schemeClr val="tx1"/>
                </a:solidFill>
              </a:rPr>
              <a:t> farve på LF bjælkerne</a:t>
            </a:r>
            <a:endParaRPr lang="da-DK" sz="620" b="1" dirty="0">
              <a:solidFill>
                <a:schemeClr val="tx1"/>
              </a:solidFill>
            </a:endParaRPr>
          </a:p>
          <a:p>
            <a:pPr marL="141755" indent="-141755" algn="r" eaLnBrk="1" hangingPunct="1">
              <a:buAutoNum type="arabicPeriod"/>
              <a:defRPr/>
            </a:pPr>
            <a:r>
              <a:rPr lang="da-DK" sz="620" b="0" dirty="0">
                <a:solidFill>
                  <a:schemeClr val="tx1"/>
                </a:solidFill>
              </a:rPr>
              <a:t>Klik på bjælken</a:t>
            </a:r>
          </a:p>
          <a:p>
            <a:pPr marL="141755" indent="-141755" algn="r" eaLnBrk="1" hangingPunct="1">
              <a:buAutoNum type="arabicPeriod"/>
              <a:defRPr/>
            </a:pPr>
            <a:r>
              <a:rPr lang="da-DK" sz="62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141755" indent="-141755" algn="r" eaLnBrk="1" hangingPunct="1">
              <a:buAutoNum type="arabicPeriod"/>
              <a:defRPr/>
            </a:pPr>
            <a:r>
              <a:rPr lang="da-DK" sz="62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620" b="0" dirty="0" err="1">
                <a:solidFill>
                  <a:schemeClr val="tx1"/>
                </a:solidFill>
              </a:rPr>
              <a:t>temafarvene</a:t>
            </a:r>
            <a:r>
              <a:rPr lang="da-DK" sz="62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24" name="Picture 23" descr="Skærmbillede 2016-04-05 kl. 09.36.07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5"/>
          <a:stretch/>
        </p:blipFill>
        <p:spPr>
          <a:xfrm>
            <a:off x="-1472754" y="7879812"/>
            <a:ext cx="1384819" cy="2032501"/>
          </a:xfrm>
          <a:prstGeom prst="rect">
            <a:avLst/>
          </a:prstGeom>
        </p:spPr>
      </p:pic>
      <p:sp>
        <p:nvSpPr>
          <p:cNvPr id="25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133949" cy="8923875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8895813"/>
            <a:ext cx="133949" cy="1796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1477483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llustration - Forarbejd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F_PPT_InfografiskBund-0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3"/>
            <a:ext cx="7559675" cy="106904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8542" y="612519"/>
            <a:ext cx="5820400" cy="1109463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1EFFAB4-88E3-AB48-A781-F9845FBDB5BC}" type="datetime1">
              <a:rPr lang="da-DK" smtClean="0"/>
              <a:t>26-02-2019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336686" y="2415557"/>
            <a:ext cx="5820400" cy="6467064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-1539134" y="-1060"/>
            <a:ext cx="1495819" cy="1535533"/>
            <a:chOff x="-2481943" y="-680"/>
            <a:chExt cx="2412094" cy="984930"/>
          </a:xfrm>
        </p:grpSpPr>
        <p:sp>
          <p:nvSpPr>
            <p:cNvPr id="35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367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62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62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62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620" dirty="0">
                  <a:solidFill>
                    <a:schemeClr val="tx1"/>
                  </a:solidFill>
                  <a:latin typeface="+mn-lt"/>
                </a:rPr>
              </a:br>
              <a:r>
                <a:rPr lang="da-DK" sz="62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620" dirty="0">
                  <a:solidFill>
                    <a:schemeClr val="tx1"/>
                  </a:solidFill>
                  <a:latin typeface="+mn-lt"/>
                </a:rPr>
              </a:br>
              <a:r>
                <a:rPr lang="da-DK" sz="62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62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7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2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4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5" name="Rectangle 44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116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3" name="Rounded Rectangle 42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16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39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ectangle 39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16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1" name="Rounded Rectangle 40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16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6" name="TextBox 45"/>
          <p:cNvSpPr txBox="1"/>
          <p:nvPr/>
        </p:nvSpPr>
        <p:spPr>
          <a:xfrm>
            <a:off x="-1535759" y="6453692"/>
            <a:ext cx="1446174" cy="43293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620" b="1" noProof="1">
                <a:solidFill>
                  <a:schemeClr val="tx1"/>
                </a:solidFill>
                <a:latin typeface="+mn-lt"/>
              </a:rPr>
            </a:br>
            <a:r>
              <a:rPr lang="en-GB" sz="62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62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62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8" name="TextBox 17"/>
          <p:cNvSpPr txBox="1">
            <a:spLocks noChangeArrowheads="1"/>
          </p:cNvSpPr>
          <p:nvPr/>
        </p:nvSpPr>
        <p:spPr bwMode="auto">
          <a:xfrm>
            <a:off x="-1728150" y="2356893"/>
            <a:ext cx="163856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620" b="1" dirty="0">
                <a:solidFill>
                  <a:schemeClr val="tx1"/>
                </a:solidFill>
              </a:rPr>
              <a:t>Skift</a:t>
            </a:r>
            <a:r>
              <a:rPr lang="da-DK" sz="620" b="1" baseline="0" dirty="0">
                <a:solidFill>
                  <a:schemeClr val="tx1"/>
                </a:solidFill>
              </a:rPr>
              <a:t> farve på LF bjælkerne</a:t>
            </a:r>
            <a:endParaRPr lang="da-DK" sz="620" b="1" dirty="0">
              <a:solidFill>
                <a:schemeClr val="tx1"/>
              </a:solidFill>
            </a:endParaRPr>
          </a:p>
          <a:p>
            <a:pPr marL="141755" indent="-141755" algn="r" eaLnBrk="1" hangingPunct="1">
              <a:buAutoNum type="arabicPeriod"/>
              <a:defRPr/>
            </a:pPr>
            <a:r>
              <a:rPr lang="da-DK" sz="620" b="0" dirty="0">
                <a:solidFill>
                  <a:schemeClr val="tx1"/>
                </a:solidFill>
              </a:rPr>
              <a:t>Klik på bjælken</a:t>
            </a:r>
          </a:p>
          <a:p>
            <a:pPr marL="141755" indent="-141755" algn="r" eaLnBrk="1" hangingPunct="1">
              <a:buAutoNum type="arabicPeriod"/>
              <a:defRPr/>
            </a:pPr>
            <a:r>
              <a:rPr lang="da-DK" sz="62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141755" indent="-141755" algn="r" eaLnBrk="1" hangingPunct="1">
              <a:buAutoNum type="arabicPeriod"/>
              <a:defRPr/>
            </a:pPr>
            <a:r>
              <a:rPr lang="da-DK" sz="62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620" b="0" dirty="0" err="1">
                <a:solidFill>
                  <a:schemeClr val="tx1"/>
                </a:solidFill>
              </a:rPr>
              <a:t>temafarvene</a:t>
            </a:r>
            <a:r>
              <a:rPr lang="da-DK" sz="62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24" name="Picture 23" descr="Skærmbillede 2016-04-05 kl. 09.36.07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5"/>
          <a:stretch/>
        </p:blipFill>
        <p:spPr>
          <a:xfrm>
            <a:off x="-1472754" y="7879812"/>
            <a:ext cx="1384819" cy="2032501"/>
          </a:xfrm>
          <a:prstGeom prst="rect">
            <a:avLst/>
          </a:prstGeom>
        </p:spPr>
      </p:pic>
      <p:sp>
        <p:nvSpPr>
          <p:cNvPr id="25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133949" cy="8923875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8895813"/>
            <a:ext cx="133949" cy="1796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40390998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llustration - 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F_PPT_InfografiskBund-0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3"/>
            <a:ext cx="7559675" cy="106904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8542" y="612519"/>
            <a:ext cx="5820400" cy="1109463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8C61729-ACDE-1B40-99BB-27CE5F740E64}" type="datetime1">
              <a:rPr lang="da-DK" smtClean="0"/>
              <a:t>26-02-2019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336686" y="2415557"/>
            <a:ext cx="5820400" cy="6467064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-1539134" y="-1060"/>
            <a:ext cx="1495819" cy="1535533"/>
            <a:chOff x="-2481943" y="-680"/>
            <a:chExt cx="2412094" cy="984930"/>
          </a:xfrm>
        </p:grpSpPr>
        <p:sp>
          <p:nvSpPr>
            <p:cNvPr id="35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367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62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62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62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620" dirty="0">
                  <a:solidFill>
                    <a:schemeClr val="tx1"/>
                  </a:solidFill>
                  <a:latin typeface="+mn-lt"/>
                </a:rPr>
              </a:br>
              <a:r>
                <a:rPr lang="da-DK" sz="62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620" dirty="0">
                  <a:solidFill>
                    <a:schemeClr val="tx1"/>
                  </a:solidFill>
                  <a:latin typeface="+mn-lt"/>
                </a:rPr>
              </a:br>
              <a:r>
                <a:rPr lang="da-DK" sz="62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62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7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2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4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5" name="Rectangle 44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116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3" name="Rounded Rectangle 42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16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39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ectangle 39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16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1" name="Rounded Rectangle 40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16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6" name="TextBox 45"/>
          <p:cNvSpPr txBox="1"/>
          <p:nvPr/>
        </p:nvSpPr>
        <p:spPr>
          <a:xfrm>
            <a:off x="-1535759" y="6453692"/>
            <a:ext cx="1446174" cy="43293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620" b="1" noProof="1">
                <a:solidFill>
                  <a:schemeClr val="tx1"/>
                </a:solidFill>
                <a:latin typeface="+mn-lt"/>
              </a:rPr>
            </a:br>
            <a:r>
              <a:rPr lang="en-GB" sz="62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62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62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8" name="TextBox 17"/>
          <p:cNvSpPr txBox="1">
            <a:spLocks noChangeArrowheads="1"/>
          </p:cNvSpPr>
          <p:nvPr/>
        </p:nvSpPr>
        <p:spPr bwMode="auto">
          <a:xfrm>
            <a:off x="-1728150" y="2356893"/>
            <a:ext cx="163856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620" b="1" dirty="0">
                <a:solidFill>
                  <a:schemeClr val="tx1"/>
                </a:solidFill>
              </a:rPr>
              <a:t>Skift</a:t>
            </a:r>
            <a:r>
              <a:rPr lang="da-DK" sz="620" b="1" baseline="0" dirty="0">
                <a:solidFill>
                  <a:schemeClr val="tx1"/>
                </a:solidFill>
              </a:rPr>
              <a:t> farve på LF bjælkerne</a:t>
            </a:r>
            <a:endParaRPr lang="da-DK" sz="620" b="1" dirty="0">
              <a:solidFill>
                <a:schemeClr val="tx1"/>
              </a:solidFill>
            </a:endParaRPr>
          </a:p>
          <a:p>
            <a:pPr marL="141755" indent="-141755" algn="r" eaLnBrk="1" hangingPunct="1">
              <a:buAutoNum type="arabicPeriod"/>
              <a:defRPr/>
            </a:pPr>
            <a:r>
              <a:rPr lang="da-DK" sz="620" b="0" dirty="0">
                <a:solidFill>
                  <a:schemeClr val="tx1"/>
                </a:solidFill>
              </a:rPr>
              <a:t>Klik på bjælken</a:t>
            </a:r>
          </a:p>
          <a:p>
            <a:pPr marL="141755" indent="-141755" algn="r" eaLnBrk="1" hangingPunct="1">
              <a:buAutoNum type="arabicPeriod"/>
              <a:defRPr/>
            </a:pPr>
            <a:r>
              <a:rPr lang="da-DK" sz="62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141755" indent="-141755" algn="r" eaLnBrk="1" hangingPunct="1">
              <a:buAutoNum type="arabicPeriod"/>
              <a:defRPr/>
            </a:pPr>
            <a:r>
              <a:rPr lang="da-DK" sz="62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620" b="0" dirty="0" err="1">
                <a:solidFill>
                  <a:schemeClr val="tx1"/>
                </a:solidFill>
              </a:rPr>
              <a:t>temafarvene</a:t>
            </a:r>
            <a:r>
              <a:rPr lang="da-DK" sz="62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24" name="Picture 23" descr="Skærmbillede 2016-04-05 kl. 09.36.07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5"/>
          <a:stretch/>
        </p:blipFill>
        <p:spPr>
          <a:xfrm>
            <a:off x="-1472754" y="7879812"/>
            <a:ext cx="1384819" cy="2032501"/>
          </a:xfrm>
          <a:prstGeom prst="rect">
            <a:avLst/>
          </a:prstGeom>
        </p:spPr>
      </p:pic>
      <p:sp>
        <p:nvSpPr>
          <p:cNvPr id="25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133949" cy="8923875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8895813"/>
            <a:ext cx="133949" cy="1796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40567607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 - Fuldt billede og stor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568535" cy="10691813"/>
          </a:xfrm>
        </p:spPr>
        <p:txBody>
          <a:bodyPr tIns="3672000">
            <a:normAutofit/>
          </a:bodyPr>
          <a:lstStyle>
            <a:lvl1pPr marL="0" marR="0" indent="0" algn="ctr" defTabSz="567019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1240"/>
              </a:spcAft>
              <a:buClrTx/>
              <a:buSzTx/>
              <a:buFont typeface="Arial" pitchFamily="34" charset="0"/>
              <a:buNone/>
              <a:tabLst/>
              <a:defRPr sz="868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31" name="Text Placeholder 13"/>
          <p:cNvSpPr>
            <a:spLocks noGrp="1" noChangeAspect="1"/>
          </p:cNvSpPr>
          <p:nvPr>
            <p:ph type="body" sz="quarter" idx="23"/>
          </p:nvPr>
        </p:nvSpPr>
        <p:spPr>
          <a:xfrm>
            <a:off x="6066248" y="8895813"/>
            <a:ext cx="1506028" cy="1796000"/>
          </a:xfrm>
          <a:solidFill>
            <a:schemeClr val="accent1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8895813"/>
            <a:ext cx="6066247" cy="1796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-1" y="0"/>
            <a:ext cx="6066248" cy="8895813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7080" y="3076794"/>
            <a:ext cx="4585535" cy="873444"/>
          </a:xfrm>
        </p:spPr>
        <p:txBody>
          <a:bodyPr>
            <a:spAutoFit/>
          </a:bodyPr>
          <a:lstStyle>
            <a:lvl1pPr>
              <a:lnSpc>
                <a:spcPct val="88000"/>
              </a:lnSpc>
              <a:defRPr sz="3225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i op til 2 linjers længde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535759" y="6453692"/>
            <a:ext cx="1446174" cy="43293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620" b="1" noProof="1">
                <a:solidFill>
                  <a:schemeClr val="tx1"/>
                </a:solidFill>
                <a:latin typeface="+mn-lt"/>
              </a:rPr>
            </a:br>
            <a:r>
              <a:rPr lang="en-GB" sz="62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62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62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23" name="AutoShape 4"/>
          <p:cNvSpPr>
            <a:spLocks/>
          </p:cNvSpPr>
          <p:nvPr/>
        </p:nvSpPr>
        <p:spPr bwMode="gray">
          <a:xfrm>
            <a:off x="-2094933" y="0"/>
            <a:ext cx="2022749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283510">
              <a:tabLst>
                <a:tab pos="110254" algn="l"/>
              </a:tabLst>
              <a:defRPr/>
            </a:pPr>
            <a:r>
              <a:rPr lang="da-DK" sz="62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283510"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62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62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20" name="TextBox 17"/>
          <p:cNvSpPr txBox="1">
            <a:spLocks noChangeArrowheads="1"/>
          </p:cNvSpPr>
          <p:nvPr/>
        </p:nvSpPr>
        <p:spPr bwMode="auto">
          <a:xfrm>
            <a:off x="-1728150" y="2356893"/>
            <a:ext cx="1638565" cy="66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62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62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620" b="0" dirty="0">
                <a:solidFill>
                  <a:schemeClr val="tx1"/>
                </a:solidFill>
              </a:rPr>
            </a:br>
            <a:r>
              <a:rPr lang="da-DK" sz="620" b="0" dirty="0">
                <a:solidFill>
                  <a:schemeClr val="tx1"/>
                </a:solidFill>
              </a:rPr>
              <a:t>hvide </a:t>
            </a:r>
            <a:r>
              <a:rPr lang="da-DK" sz="620" b="0" dirty="0" err="1">
                <a:solidFill>
                  <a:schemeClr val="tx1"/>
                </a:solidFill>
              </a:rPr>
              <a:t>billedepladsholder</a:t>
            </a:r>
            <a:endParaRPr lang="da-DK" sz="62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620" b="0" dirty="0">
                <a:solidFill>
                  <a:schemeClr val="tx1"/>
                </a:solidFill>
              </a:rPr>
              <a:t>2. Via</a:t>
            </a:r>
            <a:r>
              <a:rPr lang="da-DK" sz="62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620" b="0" baseline="0" dirty="0">
                <a:solidFill>
                  <a:schemeClr val="tx1"/>
                </a:solidFill>
              </a:rPr>
              <a:t>3. </a:t>
            </a:r>
            <a:r>
              <a:rPr lang="da-DK" sz="620" b="0" dirty="0">
                <a:solidFill>
                  <a:schemeClr val="tx1"/>
                </a:solidFill>
              </a:rPr>
              <a:t>Højreklik på billedet og send</a:t>
            </a:r>
            <a:r>
              <a:rPr lang="da-DK" sz="620" b="0" baseline="0" dirty="0">
                <a:solidFill>
                  <a:schemeClr val="tx1"/>
                </a:solidFill>
              </a:rPr>
              <a:t> det bagud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343577" y="5181942"/>
            <a:ext cx="4559038" cy="2245000"/>
          </a:xfrm>
        </p:spPr>
        <p:txBody>
          <a:bodyPr/>
          <a:lstStyle>
            <a:lvl1pPr marL="0" indent="0">
              <a:buNone/>
              <a:defRPr sz="1488" b="0" baseline="0">
                <a:solidFill>
                  <a:schemeClr val="bg1"/>
                </a:solidFill>
              </a:defRPr>
            </a:lvl1pPr>
            <a:lvl2pPr marL="156265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pic>
        <p:nvPicPr>
          <p:cNvPr id="17" name="Picture 16" descr="Skærmbillede 2016-04-05 kl. 09.35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003" y="7879813"/>
            <a:ext cx="1367416" cy="2793143"/>
          </a:xfrm>
          <a:prstGeom prst="rect">
            <a:avLst/>
          </a:prstGeom>
        </p:spPr>
      </p:pic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6623631" y="9335784"/>
            <a:ext cx="625092" cy="916068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324871" y="9565130"/>
            <a:ext cx="454822" cy="457372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7767153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 - Fuldt billede og små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568535" cy="10691813"/>
          </a:xfrm>
          <a:ln>
            <a:noFill/>
          </a:ln>
        </p:spPr>
        <p:txBody>
          <a:bodyPr tIns="720000">
            <a:normAutofit/>
          </a:bodyPr>
          <a:lstStyle>
            <a:lvl1pPr marL="0" marR="0" indent="0" algn="ctr" defTabSz="567019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1240"/>
              </a:spcAft>
              <a:buClrTx/>
              <a:buSzTx/>
              <a:buFont typeface="Arial" pitchFamily="34" charset="0"/>
              <a:buNone/>
              <a:tabLst/>
              <a:defRPr sz="868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6066247" y="0"/>
            <a:ext cx="1493428" cy="10691813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8895813"/>
            <a:ext cx="7559675" cy="1796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7080" y="3076794"/>
            <a:ext cx="4585535" cy="873444"/>
          </a:xfrm>
        </p:spPr>
        <p:txBody>
          <a:bodyPr>
            <a:spAutoFit/>
          </a:bodyPr>
          <a:lstStyle>
            <a:lvl1pPr>
              <a:lnSpc>
                <a:spcPct val="88000"/>
              </a:lnSpc>
              <a:defRPr sz="3225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Titel i op til 2 linjers længde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343577" y="5181942"/>
            <a:ext cx="4559038" cy="2245000"/>
          </a:xfrm>
        </p:spPr>
        <p:txBody>
          <a:bodyPr/>
          <a:lstStyle>
            <a:lvl1pPr marL="0" indent="0">
              <a:buNone/>
              <a:defRPr sz="1488" b="0">
                <a:solidFill>
                  <a:schemeClr val="accent2"/>
                </a:solidFill>
              </a:defRPr>
            </a:lvl1pPr>
            <a:lvl2pPr marL="156265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-1535759" y="6453692"/>
            <a:ext cx="1446174" cy="43293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620" b="1" noProof="1">
                <a:solidFill>
                  <a:schemeClr val="tx1"/>
                </a:solidFill>
                <a:latin typeface="+mn-lt"/>
              </a:rPr>
            </a:br>
            <a:r>
              <a:rPr lang="en-GB" sz="62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62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62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/>
        </p:nvSpPr>
        <p:spPr bwMode="gray">
          <a:xfrm>
            <a:off x="-2094933" y="0"/>
            <a:ext cx="2022749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283510">
              <a:tabLst>
                <a:tab pos="110254" algn="l"/>
              </a:tabLst>
              <a:defRPr/>
            </a:pPr>
            <a:r>
              <a:rPr lang="da-DK" sz="62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283510"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62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62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/>
        </p:nvSpPr>
        <p:spPr bwMode="auto">
          <a:xfrm>
            <a:off x="-1728150" y="2356893"/>
            <a:ext cx="1638565" cy="66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62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62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620" b="0" dirty="0">
                <a:solidFill>
                  <a:schemeClr val="tx1"/>
                </a:solidFill>
              </a:rPr>
            </a:br>
            <a:r>
              <a:rPr lang="da-DK" sz="620" b="0" dirty="0">
                <a:solidFill>
                  <a:schemeClr val="tx1"/>
                </a:solidFill>
              </a:rPr>
              <a:t>hvide </a:t>
            </a:r>
            <a:r>
              <a:rPr lang="da-DK" sz="620" b="0" dirty="0" err="1">
                <a:solidFill>
                  <a:schemeClr val="tx1"/>
                </a:solidFill>
              </a:rPr>
              <a:t>billedepladsholder</a:t>
            </a:r>
            <a:endParaRPr lang="da-DK" sz="62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620" b="0" dirty="0">
                <a:solidFill>
                  <a:schemeClr val="tx1"/>
                </a:solidFill>
              </a:rPr>
              <a:t>2. Via</a:t>
            </a:r>
            <a:r>
              <a:rPr lang="da-DK" sz="62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620" b="0" baseline="0" dirty="0">
                <a:solidFill>
                  <a:schemeClr val="tx1"/>
                </a:solidFill>
              </a:rPr>
              <a:t>3. </a:t>
            </a:r>
            <a:r>
              <a:rPr lang="da-DK" sz="620" b="0" dirty="0">
                <a:solidFill>
                  <a:schemeClr val="tx1"/>
                </a:solidFill>
              </a:rPr>
              <a:t>Højreklik på billedet og send</a:t>
            </a:r>
            <a:r>
              <a:rPr lang="da-DK" sz="62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003" y="7879813"/>
            <a:ext cx="1367416" cy="2793143"/>
          </a:xfrm>
          <a:prstGeom prst="rect">
            <a:avLst/>
          </a:prstGeom>
        </p:spPr>
      </p:pic>
      <p:sp>
        <p:nvSpPr>
          <p:cNvPr id="16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6623631" y="9335784"/>
            <a:ext cx="625092" cy="916068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324871" y="9565130"/>
            <a:ext cx="454822" cy="457372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4337990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 - Fuldt billede og tekstbånd -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568535" cy="10691813"/>
          </a:xfrm>
        </p:spPr>
        <p:txBody>
          <a:bodyPr tIns="720000" anchor="t">
            <a:normAutofit/>
          </a:bodyPr>
          <a:lstStyle>
            <a:lvl1pPr marL="0" marR="0" indent="0" algn="ctr" defTabSz="567019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1240"/>
              </a:spcAft>
              <a:buClrTx/>
              <a:buSzTx/>
              <a:buFont typeface="Arial" pitchFamily="34" charset="0"/>
              <a:buNone/>
              <a:tabLst/>
              <a:defRPr sz="868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0" y="3501040"/>
            <a:ext cx="7559675" cy="5394773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7080" y="4289834"/>
            <a:ext cx="4585535" cy="436723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3225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343577" y="5970735"/>
            <a:ext cx="4559038" cy="2245000"/>
          </a:xfrm>
        </p:spPr>
        <p:txBody>
          <a:bodyPr/>
          <a:lstStyle>
            <a:lvl1pPr marL="0" indent="0">
              <a:buNone/>
              <a:defRPr sz="1488" b="0">
                <a:solidFill>
                  <a:srgbClr val="FFFFFF"/>
                </a:solidFill>
              </a:defRPr>
            </a:lvl1pPr>
            <a:lvl2pPr marL="156265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1535759" y="6453692"/>
            <a:ext cx="1446174" cy="43293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620" b="1" noProof="1">
                <a:solidFill>
                  <a:schemeClr val="tx1"/>
                </a:solidFill>
                <a:latin typeface="+mn-lt"/>
              </a:rPr>
            </a:br>
            <a:r>
              <a:rPr lang="en-GB" sz="62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62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62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/>
        </p:nvSpPr>
        <p:spPr bwMode="gray">
          <a:xfrm>
            <a:off x="-2094933" y="0"/>
            <a:ext cx="2022749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283510">
              <a:tabLst>
                <a:tab pos="110254" algn="l"/>
              </a:tabLst>
              <a:defRPr/>
            </a:pPr>
            <a:r>
              <a:rPr lang="da-DK" sz="62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283510"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62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62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/>
        </p:nvSpPr>
        <p:spPr bwMode="auto">
          <a:xfrm>
            <a:off x="-1728150" y="2356893"/>
            <a:ext cx="1638565" cy="66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62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62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620" b="0" dirty="0">
                <a:solidFill>
                  <a:schemeClr val="tx1"/>
                </a:solidFill>
              </a:rPr>
            </a:br>
            <a:r>
              <a:rPr lang="da-DK" sz="620" b="0" dirty="0">
                <a:solidFill>
                  <a:schemeClr val="tx1"/>
                </a:solidFill>
              </a:rPr>
              <a:t>hvide </a:t>
            </a:r>
            <a:r>
              <a:rPr lang="da-DK" sz="620" b="0" dirty="0" err="1">
                <a:solidFill>
                  <a:schemeClr val="tx1"/>
                </a:solidFill>
              </a:rPr>
              <a:t>billedepladsholder</a:t>
            </a:r>
            <a:endParaRPr lang="da-DK" sz="62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620" b="0" dirty="0">
                <a:solidFill>
                  <a:schemeClr val="tx1"/>
                </a:solidFill>
              </a:rPr>
              <a:t>2. Via</a:t>
            </a:r>
            <a:r>
              <a:rPr lang="da-DK" sz="62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620" b="0" baseline="0" dirty="0">
                <a:solidFill>
                  <a:schemeClr val="tx1"/>
                </a:solidFill>
              </a:rPr>
              <a:t>3. </a:t>
            </a:r>
            <a:r>
              <a:rPr lang="da-DK" sz="620" b="0" dirty="0">
                <a:solidFill>
                  <a:schemeClr val="tx1"/>
                </a:solidFill>
              </a:rPr>
              <a:t>Højreklik på billedet og send</a:t>
            </a:r>
            <a:r>
              <a:rPr lang="da-DK" sz="62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3" name="Picture 12" descr="Skærmbillede 2016-04-05 kl. 09.35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003" y="7879813"/>
            <a:ext cx="1367416" cy="2793143"/>
          </a:xfrm>
          <a:prstGeom prst="rect">
            <a:avLst/>
          </a:prstGeom>
        </p:spPr>
      </p:pic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6623631" y="9335784"/>
            <a:ext cx="625092" cy="916068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324871" y="9565130"/>
            <a:ext cx="454822" cy="457372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41974609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 - Fuldt billede og tekstbånd - Grø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568535" cy="10691813"/>
          </a:xfrm>
        </p:spPr>
        <p:txBody>
          <a:bodyPr tIns="720000" anchor="t">
            <a:normAutofit/>
          </a:bodyPr>
          <a:lstStyle>
            <a:lvl1pPr marL="0" marR="0" indent="0" algn="ctr" defTabSz="567019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1240"/>
              </a:spcAft>
              <a:buClrTx/>
              <a:buSzTx/>
              <a:buFont typeface="Arial" pitchFamily="34" charset="0"/>
              <a:buNone/>
              <a:tabLst/>
              <a:defRPr sz="868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0" y="3501040"/>
            <a:ext cx="7559675" cy="5394773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7080" y="4289834"/>
            <a:ext cx="4585535" cy="436723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3225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343577" y="5970735"/>
            <a:ext cx="4559038" cy="2245000"/>
          </a:xfrm>
        </p:spPr>
        <p:txBody>
          <a:bodyPr/>
          <a:lstStyle>
            <a:lvl1pPr marL="0" indent="0">
              <a:buNone/>
              <a:defRPr sz="1488" b="0">
                <a:solidFill>
                  <a:srgbClr val="FFFFFF"/>
                </a:solidFill>
              </a:defRPr>
            </a:lvl1pPr>
            <a:lvl2pPr marL="156265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1535759" y="6453692"/>
            <a:ext cx="1446174" cy="43293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620" b="1" noProof="1">
                <a:solidFill>
                  <a:schemeClr val="tx1"/>
                </a:solidFill>
                <a:latin typeface="+mn-lt"/>
              </a:rPr>
            </a:br>
            <a:r>
              <a:rPr lang="en-GB" sz="62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62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62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/>
        </p:nvSpPr>
        <p:spPr bwMode="gray">
          <a:xfrm>
            <a:off x="-2094933" y="0"/>
            <a:ext cx="2022749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283510">
              <a:tabLst>
                <a:tab pos="110254" algn="l"/>
              </a:tabLst>
              <a:defRPr/>
            </a:pPr>
            <a:r>
              <a:rPr lang="da-DK" sz="62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283510"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62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62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/>
        </p:nvSpPr>
        <p:spPr bwMode="auto">
          <a:xfrm>
            <a:off x="-1728150" y="2356893"/>
            <a:ext cx="1638565" cy="66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62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62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620" b="0" dirty="0">
                <a:solidFill>
                  <a:schemeClr val="tx1"/>
                </a:solidFill>
              </a:rPr>
            </a:br>
            <a:r>
              <a:rPr lang="da-DK" sz="620" b="0" dirty="0">
                <a:solidFill>
                  <a:schemeClr val="tx1"/>
                </a:solidFill>
              </a:rPr>
              <a:t>hvide </a:t>
            </a:r>
            <a:r>
              <a:rPr lang="da-DK" sz="620" b="0" dirty="0" err="1">
                <a:solidFill>
                  <a:schemeClr val="tx1"/>
                </a:solidFill>
              </a:rPr>
              <a:t>billedepladsholder</a:t>
            </a:r>
            <a:endParaRPr lang="da-DK" sz="62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620" b="0" dirty="0">
                <a:solidFill>
                  <a:schemeClr val="tx1"/>
                </a:solidFill>
              </a:rPr>
              <a:t>2. Via</a:t>
            </a:r>
            <a:r>
              <a:rPr lang="da-DK" sz="62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620" b="0" baseline="0" dirty="0">
                <a:solidFill>
                  <a:schemeClr val="tx1"/>
                </a:solidFill>
              </a:rPr>
              <a:t>3. </a:t>
            </a:r>
            <a:r>
              <a:rPr lang="da-DK" sz="620" b="0" dirty="0">
                <a:solidFill>
                  <a:schemeClr val="tx1"/>
                </a:solidFill>
              </a:rPr>
              <a:t>Højreklik på billedet og send</a:t>
            </a:r>
            <a:r>
              <a:rPr lang="da-DK" sz="62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3" name="Picture 12" descr="Skærmbillede 2016-04-05 kl. 09.35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003" y="7879813"/>
            <a:ext cx="1367416" cy="2793143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6623631" y="9335784"/>
            <a:ext cx="625092" cy="916068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324871" y="9565130"/>
            <a:ext cx="454822" cy="457372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7591766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 – Snævert tekstbånd -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568535" cy="10691813"/>
          </a:xfrm>
        </p:spPr>
        <p:txBody>
          <a:bodyPr tIns="720000" anchor="t">
            <a:normAutofit/>
          </a:bodyPr>
          <a:lstStyle>
            <a:lvl1pPr marL="0" marR="0" indent="0" algn="ctr" defTabSz="567019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1240"/>
              </a:spcAft>
              <a:buClrTx/>
              <a:buSzTx/>
              <a:buFont typeface="Arial" pitchFamily="34" charset="0"/>
              <a:buNone/>
              <a:tabLst/>
              <a:defRPr sz="868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0" y="4277722"/>
            <a:ext cx="7559675" cy="392875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7080" y="5066516"/>
            <a:ext cx="4585535" cy="436723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3225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343577" y="6652683"/>
            <a:ext cx="4559038" cy="1049383"/>
          </a:xfrm>
        </p:spPr>
        <p:txBody>
          <a:bodyPr/>
          <a:lstStyle>
            <a:lvl1pPr marL="0" indent="0">
              <a:buNone/>
              <a:defRPr sz="1488" b="0">
                <a:solidFill>
                  <a:srgbClr val="FFFFFF"/>
                </a:solidFill>
              </a:defRPr>
            </a:lvl1pPr>
            <a:lvl2pPr marL="156265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to linjer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1535759" y="6453692"/>
            <a:ext cx="1446174" cy="43293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620" b="1" noProof="1">
                <a:solidFill>
                  <a:schemeClr val="tx1"/>
                </a:solidFill>
                <a:latin typeface="+mn-lt"/>
              </a:rPr>
            </a:br>
            <a:r>
              <a:rPr lang="en-GB" sz="62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62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62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/>
        </p:nvSpPr>
        <p:spPr bwMode="gray">
          <a:xfrm>
            <a:off x="-2094933" y="0"/>
            <a:ext cx="2022749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283510">
              <a:tabLst>
                <a:tab pos="110254" algn="l"/>
              </a:tabLst>
              <a:defRPr/>
            </a:pPr>
            <a:r>
              <a:rPr lang="da-DK" sz="62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283510"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62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62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/>
        </p:nvSpPr>
        <p:spPr bwMode="auto">
          <a:xfrm>
            <a:off x="-1728150" y="2356893"/>
            <a:ext cx="1638565" cy="66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62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62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620" b="0" dirty="0">
                <a:solidFill>
                  <a:schemeClr val="tx1"/>
                </a:solidFill>
              </a:rPr>
            </a:br>
            <a:r>
              <a:rPr lang="da-DK" sz="620" b="0" dirty="0">
                <a:solidFill>
                  <a:schemeClr val="tx1"/>
                </a:solidFill>
              </a:rPr>
              <a:t>hvide </a:t>
            </a:r>
            <a:r>
              <a:rPr lang="da-DK" sz="620" b="0" dirty="0" err="1">
                <a:solidFill>
                  <a:schemeClr val="tx1"/>
                </a:solidFill>
              </a:rPr>
              <a:t>billedepladsholder</a:t>
            </a:r>
            <a:endParaRPr lang="da-DK" sz="62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620" b="0" dirty="0">
                <a:solidFill>
                  <a:schemeClr val="tx1"/>
                </a:solidFill>
              </a:rPr>
              <a:t>2. Via</a:t>
            </a:r>
            <a:r>
              <a:rPr lang="da-DK" sz="62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620" b="0" baseline="0" dirty="0">
                <a:solidFill>
                  <a:schemeClr val="tx1"/>
                </a:solidFill>
              </a:rPr>
              <a:t>3. </a:t>
            </a:r>
            <a:r>
              <a:rPr lang="da-DK" sz="620" b="0" dirty="0">
                <a:solidFill>
                  <a:schemeClr val="tx1"/>
                </a:solidFill>
              </a:rPr>
              <a:t>Højreklik på billedet og send</a:t>
            </a:r>
            <a:r>
              <a:rPr lang="da-DK" sz="62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003" y="7879813"/>
            <a:ext cx="1367416" cy="2793143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6623631" y="9335784"/>
            <a:ext cx="625092" cy="916068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324871" y="9565130"/>
            <a:ext cx="454822" cy="457372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6429671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 – Snævert tekstbånd - Grø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568535" cy="10691813"/>
          </a:xfrm>
        </p:spPr>
        <p:txBody>
          <a:bodyPr tIns="720000" anchor="t">
            <a:normAutofit/>
          </a:bodyPr>
          <a:lstStyle>
            <a:lvl1pPr marL="0" marR="0" indent="0" algn="ctr" defTabSz="567019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1240"/>
              </a:spcAft>
              <a:buClrTx/>
              <a:buSzTx/>
              <a:buFont typeface="Arial" pitchFamily="34" charset="0"/>
              <a:buNone/>
              <a:tabLst/>
              <a:defRPr sz="868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0" y="4277722"/>
            <a:ext cx="7559675" cy="392875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7080" y="5066516"/>
            <a:ext cx="4585535" cy="436723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3225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343577" y="6652683"/>
            <a:ext cx="4559038" cy="1049383"/>
          </a:xfrm>
        </p:spPr>
        <p:txBody>
          <a:bodyPr/>
          <a:lstStyle>
            <a:lvl1pPr marL="0" indent="0">
              <a:buNone/>
              <a:defRPr sz="1488" b="0">
                <a:solidFill>
                  <a:srgbClr val="FFFFFF"/>
                </a:solidFill>
              </a:defRPr>
            </a:lvl1pPr>
            <a:lvl2pPr marL="156265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to linjer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1535759" y="6453692"/>
            <a:ext cx="1446174" cy="43293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620" b="1" noProof="1">
                <a:solidFill>
                  <a:schemeClr val="tx1"/>
                </a:solidFill>
                <a:latin typeface="+mn-lt"/>
              </a:rPr>
            </a:br>
            <a:r>
              <a:rPr lang="en-GB" sz="62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62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62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/>
        </p:nvSpPr>
        <p:spPr bwMode="gray">
          <a:xfrm>
            <a:off x="-2094933" y="0"/>
            <a:ext cx="2022749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283510">
              <a:tabLst>
                <a:tab pos="110254" algn="l"/>
              </a:tabLst>
              <a:defRPr/>
            </a:pPr>
            <a:r>
              <a:rPr lang="da-DK" sz="62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283510"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62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62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/>
        </p:nvSpPr>
        <p:spPr bwMode="auto">
          <a:xfrm>
            <a:off x="-1728150" y="2356893"/>
            <a:ext cx="1638565" cy="66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62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62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620" b="0" dirty="0">
                <a:solidFill>
                  <a:schemeClr val="tx1"/>
                </a:solidFill>
              </a:rPr>
            </a:br>
            <a:r>
              <a:rPr lang="da-DK" sz="620" b="0" dirty="0">
                <a:solidFill>
                  <a:schemeClr val="tx1"/>
                </a:solidFill>
              </a:rPr>
              <a:t>hvide </a:t>
            </a:r>
            <a:r>
              <a:rPr lang="da-DK" sz="620" b="0" dirty="0" err="1">
                <a:solidFill>
                  <a:schemeClr val="tx1"/>
                </a:solidFill>
              </a:rPr>
              <a:t>billedepladsholder</a:t>
            </a:r>
            <a:endParaRPr lang="da-DK" sz="62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620" b="0" dirty="0">
                <a:solidFill>
                  <a:schemeClr val="tx1"/>
                </a:solidFill>
              </a:rPr>
              <a:t>2. Via</a:t>
            </a:r>
            <a:r>
              <a:rPr lang="da-DK" sz="62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620" b="0" baseline="0" dirty="0">
                <a:solidFill>
                  <a:schemeClr val="tx1"/>
                </a:solidFill>
              </a:rPr>
              <a:t>3. </a:t>
            </a:r>
            <a:r>
              <a:rPr lang="da-DK" sz="620" b="0" dirty="0">
                <a:solidFill>
                  <a:schemeClr val="tx1"/>
                </a:solidFill>
              </a:rPr>
              <a:t>Højreklik på billedet og send</a:t>
            </a:r>
            <a:r>
              <a:rPr lang="da-DK" sz="62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003" y="7879813"/>
            <a:ext cx="1367416" cy="2793143"/>
          </a:xfrm>
          <a:prstGeom prst="rect">
            <a:avLst/>
          </a:prstGeom>
        </p:spPr>
      </p:pic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6623631" y="9335784"/>
            <a:ext cx="625092" cy="916068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324871" y="9565130"/>
            <a:ext cx="454822" cy="457372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247460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 - Med partnerlogo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568535" cy="10691813"/>
          </a:xfrm>
          <a:ln>
            <a:noFill/>
          </a:ln>
        </p:spPr>
        <p:txBody>
          <a:bodyPr tIns="720000">
            <a:normAutofit/>
          </a:bodyPr>
          <a:lstStyle>
            <a:lvl1pPr marL="0" marR="0" indent="0" algn="ctr" defTabSz="567019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1240"/>
              </a:spcAft>
              <a:buClrTx/>
              <a:buSzTx/>
              <a:buFont typeface="Arial" pitchFamily="34" charset="0"/>
              <a:buNone/>
              <a:tabLst/>
              <a:defRPr sz="868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4005159" y="0"/>
            <a:ext cx="3554516" cy="10691813"/>
          </a:xfrm>
          <a:solidFill>
            <a:schemeClr val="bg1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7080" y="3295154"/>
            <a:ext cx="3462266" cy="436723"/>
          </a:xfrm>
        </p:spPr>
        <p:txBody>
          <a:bodyPr wrap="square">
            <a:spAutoFit/>
          </a:bodyPr>
          <a:lstStyle>
            <a:lvl1pPr>
              <a:lnSpc>
                <a:spcPct val="88000"/>
              </a:lnSpc>
              <a:defRPr sz="3225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Navn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343577" y="5181942"/>
            <a:ext cx="3442259" cy="2245000"/>
          </a:xfrm>
        </p:spPr>
        <p:txBody>
          <a:bodyPr/>
          <a:lstStyle>
            <a:lvl1pPr marL="0" indent="0">
              <a:buNone/>
              <a:defRPr sz="1488" b="0">
                <a:solidFill>
                  <a:schemeClr val="accent2"/>
                </a:solidFill>
              </a:defRPr>
            </a:lvl1pPr>
            <a:lvl2pPr marL="156265" indent="0">
              <a:buNone/>
              <a:defRPr/>
            </a:lvl2pPr>
          </a:lstStyle>
          <a:p>
            <a:pPr lvl="0"/>
            <a:r>
              <a:rPr lang="da-DK" dirty="0"/>
              <a:t>Sted og dato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-1535759" y="6453692"/>
            <a:ext cx="1446174" cy="43293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620" b="1" noProof="1">
                <a:solidFill>
                  <a:schemeClr val="tx1"/>
                </a:solidFill>
                <a:latin typeface="+mn-lt"/>
              </a:rPr>
            </a:br>
            <a:r>
              <a:rPr lang="en-GB" sz="62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62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62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/>
        </p:nvSpPr>
        <p:spPr bwMode="gray">
          <a:xfrm>
            <a:off x="-2094933" y="0"/>
            <a:ext cx="2022749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283510">
              <a:tabLst>
                <a:tab pos="110254" algn="l"/>
              </a:tabLst>
              <a:defRPr/>
            </a:pPr>
            <a:r>
              <a:rPr lang="da-DK" sz="62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283510"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62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62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/>
        </p:nvSpPr>
        <p:spPr bwMode="auto">
          <a:xfrm>
            <a:off x="-1728150" y="2356893"/>
            <a:ext cx="1638565" cy="66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62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62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620" b="0" dirty="0">
                <a:solidFill>
                  <a:schemeClr val="tx1"/>
                </a:solidFill>
              </a:rPr>
            </a:br>
            <a:r>
              <a:rPr lang="da-DK" sz="620" b="0" dirty="0">
                <a:solidFill>
                  <a:schemeClr val="tx1"/>
                </a:solidFill>
              </a:rPr>
              <a:t>hvide </a:t>
            </a:r>
            <a:r>
              <a:rPr lang="da-DK" sz="620" b="0" dirty="0" err="1">
                <a:solidFill>
                  <a:schemeClr val="tx1"/>
                </a:solidFill>
              </a:rPr>
              <a:t>billedepladsholder</a:t>
            </a:r>
            <a:endParaRPr lang="da-DK" sz="62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620" b="0" dirty="0">
                <a:solidFill>
                  <a:schemeClr val="tx1"/>
                </a:solidFill>
              </a:rPr>
              <a:t>2. Via</a:t>
            </a:r>
            <a:r>
              <a:rPr lang="da-DK" sz="62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620" b="0" baseline="0" dirty="0">
                <a:solidFill>
                  <a:schemeClr val="tx1"/>
                </a:solidFill>
              </a:rPr>
              <a:t>3. </a:t>
            </a:r>
            <a:r>
              <a:rPr lang="da-DK" sz="620" b="0" dirty="0">
                <a:solidFill>
                  <a:schemeClr val="tx1"/>
                </a:solidFill>
              </a:rPr>
              <a:t>Højreklik på billedet og send</a:t>
            </a:r>
            <a:r>
              <a:rPr lang="da-DK" sz="62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003" y="7879813"/>
            <a:ext cx="1367416" cy="2793143"/>
          </a:xfrm>
          <a:prstGeom prst="rect">
            <a:avLst/>
          </a:prstGeom>
        </p:spPr>
      </p:pic>
      <p:sp>
        <p:nvSpPr>
          <p:cNvPr id="21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8895813"/>
            <a:ext cx="7559675" cy="1796000"/>
          </a:xfrm>
          <a:solidFill>
            <a:schemeClr val="accent3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24" name="Pladsholder til billede 4"/>
          <p:cNvSpPr>
            <a:spLocks noGrp="1"/>
          </p:cNvSpPr>
          <p:nvPr>
            <p:ph type="pic" sz="quarter" idx="30" hasCustomPrompt="1"/>
          </p:nvPr>
        </p:nvSpPr>
        <p:spPr>
          <a:xfrm>
            <a:off x="4339503" y="6025618"/>
            <a:ext cx="2909219" cy="2421267"/>
          </a:xfrm>
        </p:spPr>
        <p:txBody>
          <a:bodyPr wrap="none" anchor="ctr"/>
          <a:lstStyle>
            <a:lvl1pPr marL="177194" marR="0" indent="-177194" algn="l" defTabSz="567019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1240"/>
              </a:spcAft>
              <a:buClrTx/>
              <a:buSzTx/>
              <a:buFont typeface="Arial"/>
              <a:buNone/>
              <a:tabLst/>
              <a:defRPr sz="620"/>
            </a:lvl1pPr>
          </a:lstStyle>
          <a:p>
            <a:pPr marL="177194" marR="0" lvl="0" indent="-177194" algn="l" defTabSz="567019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1240"/>
              </a:spcAft>
              <a:buClrTx/>
              <a:buSzTx/>
              <a:tabLst/>
              <a:defRPr/>
            </a:pPr>
            <a:r>
              <a:rPr lang="da-DK" dirty="0"/>
              <a:t>Klik og indsæt LD-Logo her.</a:t>
            </a:r>
            <a:br>
              <a:rPr lang="da-DK" dirty="0"/>
            </a:br>
            <a:r>
              <a:rPr lang="da-DK" dirty="0"/>
              <a:t>Q:\</a:t>
            </a:r>
            <a:r>
              <a:rPr lang="da-DK" dirty="0" err="1"/>
              <a:t>SEGES_Visuel_identitet</a:t>
            </a:r>
            <a:r>
              <a:rPr lang="da-DK" dirty="0"/>
              <a:t>\PowerPoint\Skabeloner\Grafik til SEGES </a:t>
            </a:r>
            <a:r>
              <a:rPr lang="da-DK" dirty="0" err="1"/>
              <a:t>pptx</a:t>
            </a:r>
            <a:endParaRPr lang="da-DK" dirty="0"/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6623631" y="9335784"/>
            <a:ext cx="625092" cy="916068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324872" y="9612733"/>
            <a:ext cx="354407" cy="356394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2" name="Pladsholder til billede 4"/>
          <p:cNvSpPr>
            <a:spLocks noGrp="1"/>
          </p:cNvSpPr>
          <p:nvPr>
            <p:ph type="pic" sz="quarter" idx="31" hasCustomPrompt="1"/>
          </p:nvPr>
        </p:nvSpPr>
        <p:spPr>
          <a:xfrm>
            <a:off x="4339503" y="3364409"/>
            <a:ext cx="2909219" cy="2421267"/>
          </a:xfrm>
        </p:spPr>
        <p:txBody>
          <a:bodyPr wrap="none" anchor="ctr"/>
          <a:lstStyle>
            <a:lvl1pPr marL="177194" marR="0" indent="-177194" algn="l" defTabSz="567019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1240"/>
              </a:spcAft>
              <a:buClrTx/>
              <a:buSzTx/>
              <a:buFont typeface="Arial"/>
              <a:buNone/>
              <a:tabLst/>
              <a:defRPr sz="620"/>
            </a:lvl1pPr>
          </a:lstStyle>
          <a:p>
            <a:pPr marL="177194" marR="0" lvl="0" indent="-177194" algn="l" defTabSz="567019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1240"/>
              </a:spcAft>
              <a:buClrTx/>
              <a:buSzTx/>
              <a:tabLst/>
              <a:defRPr/>
            </a:pPr>
            <a:r>
              <a:rPr lang="da-DK" dirty="0"/>
              <a:t>Klik og indsæt LD-Logo her.</a:t>
            </a:r>
            <a:br>
              <a:rPr lang="da-DK" dirty="0"/>
            </a:br>
            <a:r>
              <a:rPr lang="da-DK" dirty="0"/>
              <a:t>Q:\</a:t>
            </a:r>
            <a:r>
              <a:rPr lang="da-DK" dirty="0" err="1"/>
              <a:t>SEGES_Visuel_identitet</a:t>
            </a:r>
            <a:r>
              <a:rPr lang="da-DK" dirty="0"/>
              <a:t>\PowerPoint\Skabeloner\Grafik til SEGES </a:t>
            </a:r>
            <a:r>
              <a:rPr lang="da-DK" dirty="0" err="1"/>
              <a:t>pptx</a:t>
            </a:r>
            <a:endParaRPr lang="da-DK" dirty="0"/>
          </a:p>
        </p:txBody>
      </p:sp>
      <p:sp>
        <p:nvSpPr>
          <p:cNvPr id="22" name="Pladsholder til billede 4"/>
          <p:cNvSpPr>
            <a:spLocks noGrp="1"/>
          </p:cNvSpPr>
          <p:nvPr>
            <p:ph type="pic" sz="quarter" idx="33" hasCustomPrompt="1"/>
          </p:nvPr>
        </p:nvSpPr>
        <p:spPr>
          <a:xfrm>
            <a:off x="4339503" y="711255"/>
            <a:ext cx="2909219" cy="2421267"/>
          </a:xfrm>
        </p:spPr>
        <p:txBody>
          <a:bodyPr wrap="none" anchor="ctr"/>
          <a:lstStyle>
            <a:lvl1pPr marL="177194" marR="0" indent="-177194" algn="l" defTabSz="567019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1240"/>
              </a:spcAft>
              <a:buClrTx/>
              <a:buSzTx/>
              <a:buFont typeface="Arial"/>
              <a:buNone/>
              <a:tabLst/>
              <a:defRPr sz="620"/>
            </a:lvl1pPr>
          </a:lstStyle>
          <a:p>
            <a:pPr marL="177194" marR="0" lvl="0" indent="-177194" algn="l" defTabSz="567019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1240"/>
              </a:spcAft>
              <a:buClrTx/>
              <a:buSzTx/>
              <a:tabLst/>
              <a:defRPr/>
            </a:pPr>
            <a:r>
              <a:rPr lang="da-DK" dirty="0"/>
              <a:t>Klik og indsæt LD-Logo her.</a:t>
            </a:r>
            <a:br>
              <a:rPr lang="da-DK" dirty="0"/>
            </a:br>
            <a:r>
              <a:rPr lang="da-DK" dirty="0"/>
              <a:t>Q:\</a:t>
            </a:r>
            <a:r>
              <a:rPr lang="da-DK" dirty="0" err="1"/>
              <a:t>SEGES_Visuel_identitet</a:t>
            </a:r>
            <a:r>
              <a:rPr lang="da-DK" dirty="0"/>
              <a:t>\PowerPoint\Skabeloner\Grafik til SEGES </a:t>
            </a:r>
            <a:r>
              <a:rPr lang="da-DK" dirty="0" err="1"/>
              <a:t>pptx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042437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 – Snævert tekstbånd -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568535" cy="10691813"/>
          </a:xfrm>
        </p:spPr>
        <p:txBody>
          <a:bodyPr tIns="720000" anchor="t">
            <a:normAutofit/>
          </a:bodyPr>
          <a:lstStyle>
            <a:lvl1pPr marL="0" marR="0" indent="0" algn="ctr" defTabSz="567019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1240"/>
              </a:spcAft>
              <a:buClrTx/>
              <a:buSzTx/>
              <a:buFont typeface="Arial" pitchFamily="34" charset="0"/>
              <a:buNone/>
              <a:tabLst/>
              <a:defRPr sz="868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0" y="4277722"/>
            <a:ext cx="7559675" cy="392875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7080" y="5066516"/>
            <a:ext cx="4585535" cy="436723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3225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343577" y="6652683"/>
            <a:ext cx="4559038" cy="1049383"/>
          </a:xfrm>
        </p:spPr>
        <p:txBody>
          <a:bodyPr/>
          <a:lstStyle>
            <a:lvl1pPr marL="0" indent="0">
              <a:buNone/>
              <a:defRPr sz="1488" b="0">
                <a:solidFill>
                  <a:srgbClr val="FFFFFF"/>
                </a:solidFill>
              </a:defRPr>
            </a:lvl1pPr>
            <a:lvl2pPr marL="156265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to linjer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1535759" y="6453692"/>
            <a:ext cx="1446174" cy="43293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620" b="1" noProof="1">
                <a:solidFill>
                  <a:schemeClr val="tx1"/>
                </a:solidFill>
                <a:latin typeface="+mn-lt"/>
              </a:rPr>
            </a:br>
            <a:r>
              <a:rPr lang="en-GB" sz="62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62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62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/>
        </p:nvSpPr>
        <p:spPr bwMode="gray">
          <a:xfrm>
            <a:off x="-2094933" y="0"/>
            <a:ext cx="2022749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283510">
              <a:tabLst>
                <a:tab pos="110254" algn="l"/>
              </a:tabLst>
              <a:defRPr/>
            </a:pPr>
            <a:r>
              <a:rPr lang="da-DK" sz="62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283510"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62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62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/>
        </p:nvSpPr>
        <p:spPr bwMode="auto">
          <a:xfrm>
            <a:off x="-1728150" y="2356893"/>
            <a:ext cx="1638565" cy="66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62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62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620" b="0" dirty="0">
                <a:solidFill>
                  <a:schemeClr val="tx1"/>
                </a:solidFill>
              </a:rPr>
            </a:br>
            <a:r>
              <a:rPr lang="da-DK" sz="620" b="0" dirty="0">
                <a:solidFill>
                  <a:schemeClr val="tx1"/>
                </a:solidFill>
              </a:rPr>
              <a:t>hvide </a:t>
            </a:r>
            <a:r>
              <a:rPr lang="da-DK" sz="620" b="0" dirty="0" err="1">
                <a:solidFill>
                  <a:schemeClr val="tx1"/>
                </a:solidFill>
              </a:rPr>
              <a:t>billedepladsholder</a:t>
            </a:r>
            <a:endParaRPr lang="da-DK" sz="62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620" b="0" dirty="0">
                <a:solidFill>
                  <a:schemeClr val="tx1"/>
                </a:solidFill>
              </a:rPr>
              <a:t>2. Via</a:t>
            </a:r>
            <a:r>
              <a:rPr lang="da-DK" sz="62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620" b="0" baseline="0" dirty="0">
                <a:solidFill>
                  <a:schemeClr val="tx1"/>
                </a:solidFill>
              </a:rPr>
              <a:t>3. </a:t>
            </a:r>
            <a:r>
              <a:rPr lang="da-DK" sz="620" b="0" dirty="0">
                <a:solidFill>
                  <a:schemeClr val="tx1"/>
                </a:solidFill>
              </a:rPr>
              <a:t>Højreklik på billedet og send</a:t>
            </a:r>
            <a:r>
              <a:rPr lang="da-DK" sz="62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003" y="7879813"/>
            <a:ext cx="1367416" cy="2793143"/>
          </a:xfrm>
          <a:prstGeom prst="rect">
            <a:avLst/>
          </a:prstGeom>
        </p:spPr>
      </p:pic>
      <p:sp>
        <p:nvSpPr>
          <p:cNvPr id="12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342541" y="9675319"/>
            <a:ext cx="1580176" cy="280625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6623631" y="9335784"/>
            <a:ext cx="625092" cy="916068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8760162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8542" y="612519"/>
            <a:ext cx="5820400" cy="1109463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-1539134" y="-1060"/>
            <a:ext cx="1495819" cy="1535533"/>
            <a:chOff x="-2481943" y="-680"/>
            <a:chExt cx="2412094" cy="984930"/>
          </a:xfrm>
        </p:grpSpPr>
        <p:sp>
          <p:nvSpPr>
            <p:cNvPr id="17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367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62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62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62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620" dirty="0">
                  <a:solidFill>
                    <a:schemeClr val="tx1"/>
                  </a:solidFill>
                  <a:latin typeface="+mn-lt"/>
                </a:rPr>
              </a:br>
              <a:r>
                <a:rPr lang="da-DK" sz="62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620" dirty="0">
                  <a:solidFill>
                    <a:schemeClr val="tx1"/>
                  </a:solidFill>
                  <a:latin typeface="+mn-lt"/>
                </a:rPr>
              </a:br>
              <a:r>
                <a:rPr lang="da-DK" sz="62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62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20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25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27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8" name="Rectangle 27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116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26" name="Rounded Rectangle 25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16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21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22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" name="Rectangle 22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16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16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D5B630E-43CE-844A-940E-F43487ACEA3D}" type="datetime1">
              <a:rPr lang="da-DK" smtClean="0"/>
              <a:t>26-02-2019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336686" y="2415557"/>
            <a:ext cx="5820400" cy="6467064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pic>
        <p:nvPicPr>
          <p:cNvPr id="38" name="Picture 37" descr="LF_Logo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630" y="9335784"/>
            <a:ext cx="625093" cy="91606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-1535759" y="6453692"/>
            <a:ext cx="1446174" cy="43293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620" b="1" noProof="1">
                <a:solidFill>
                  <a:schemeClr val="tx1"/>
                </a:solidFill>
                <a:latin typeface="+mn-lt"/>
              </a:rPr>
            </a:br>
            <a:r>
              <a:rPr lang="en-GB" sz="62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62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62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34" name="TextBox 17"/>
          <p:cNvSpPr txBox="1">
            <a:spLocks noChangeArrowheads="1"/>
          </p:cNvSpPr>
          <p:nvPr/>
        </p:nvSpPr>
        <p:spPr bwMode="auto">
          <a:xfrm>
            <a:off x="-1728150" y="2356893"/>
            <a:ext cx="163856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620" b="1" dirty="0">
                <a:solidFill>
                  <a:schemeClr val="tx1"/>
                </a:solidFill>
              </a:rPr>
              <a:t>Skift</a:t>
            </a:r>
            <a:r>
              <a:rPr lang="da-DK" sz="620" b="1" baseline="0" dirty="0">
                <a:solidFill>
                  <a:schemeClr val="tx1"/>
                </a:solidFill>
              </a:rPr>
              <a:t> farve på LF bjælkerne</a:t>
            </a:r>
            <a:endParaRPr lang="da-DK" sz="620" b="1" dirty="0">
              <a:solidFill>
                <a:schemeClr val="tx1"/>
              </a:solidFill>
            </a:endParaRPr>
          </a:p>
          <a:p>
            <a:pPr marL="141755" indent="-141755" algn="r" eaLnBrk="1" hangingPunct="1">
              <a:buAutoNum type="arabicPeriod"/>
              <a:defRPr/>
            </a:pPr>
            <a:r>
              <a:rPr lang="da-DK" sz="620" b="0" dirty="0">
                <a:solidFill>
                  <a:schemeClr val="tx1"/>
                </a:solidFill>
              </a:rPr>
              <a:t>Klik på bjælken</a:t>
            </a:r>
          </a:p>
          <a:p>
            <a:pPr marL="141755" indent="-141755" algn="r" eaLnBrk="1" hangingPunct="1">
              <a:buAutoNum type="arabicPeriod"/>
              <a:defRPr/>
            </a:pPr>
            <a:r>
              <a:rPr lang="da-DK" sz="62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141755" indent="-141755" algn="r" eaLnBrk="1" hangingPunct="1">
              <a:buAutoNum type="arabicPeriod"/>
              <a:defRPr/>
            </a:pPr>
            <a:r>
              <a:rPr lang="da-DK" sz="62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620" b="0" dirty="0" err="1">
                <a:solidFill>
                  <a:schemeClr val="tx1"/>
                </a:solidFill>
              </a:rPr>
              <a:t>temafarvene</a:t>
            </a:r>
            <a:r>
              <a:rPr lang="da-DK" sz="62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31" name="Picture 30" descr="Skærmbillede 2016-04-05 kl. 09.35.2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003" y="7879813"/>
            <a:ext cx="1367416" cy="2793143"/>
          </a:xfrm>
          <a:prstGeom prst="rect">
            <a:avLst/>
          </a:prstGeom>
        </p:spPr>
      </p:pic>
      <p:sp>
        <p:nvSpPr>
          <p:cNvPr id="32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133949" cy="8923875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8895813"/>
            <a:ext cx="133949" cy="1796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pic>
        <p:nvPicPr>
          <p:cNvPr id="35" name="Billed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34" y="9612518"/>
            <a:ext cx="354845" cy="35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7709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spalter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C6ECF-3192-DC4B-B1E4-B2022DC1CFC2}" type="datetime1">
              <a:rPr lang="da-DK" noProof="0" smtClean="0"/>
              <a:t>26-02-2019</a:t>
            </a:fld>
            <a:endParaRPr lang="da-DK" noProof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6656-7882-4CEF-9850-9EB873E823C4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37" name="Content Placeholder 6"/>
          <p:cNvSpPr>
            <a:spLocks noGrp="1"/>
          </p:cNvSpPr>
          <p:nvPr>
            <p:ph sz="quarter" idx="22" hasCustomPrompt="1"/>
          </p:nvPr>
        </p:nvSpPr>
        <p:spPr>
          <a:xfrm>
            <a:off x="3307788" y="2415557"/>
            <a:ext cx="2849298" cy="6467064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9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336686" y="2415557"/>
            <a:ext cx="2852967" cy="6467064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pic>
        <p:nvPicPr>
          <p:cNvPr id="41" name="Picture 40" descr="LF_Logo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630" y="9335784"/>
            <a:ext cx="625093" cy="916068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-1539134" y="-1060"/>
            <a:ext cx="1495819" cy="1535533"/>
            <a:chOff x="-2481943" y="-680"/>
            <a:chExt cx="2412094" cy="984930"/>
          </a:xfrm>
        </p:grpSpPr>
        <p:sp>
          <p:nvSpPr>
            <p:cNvPr id="32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367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62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62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62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620" dirty="0">
                  <a:solidFill>
                    <a:schemeClr val="tx1"/>
                  </a:solidFill>
                  <a:latin typeface="+mn-lt"/>
                </a:rPr>
              </a:br>
              <a:r>
                <a:rPr lang="da-DK" sz="62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620" dirty="0">
                  <a:solidFill>
                    <a:schemeClr val="tx1"/>
                  </a:solidFill>
                  <a:latin typeface="+mn-lt"/>
                </a:rPr>
              </a:br>
              <a:r>
                <a:rPr lang="da-DK" sz="62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62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6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0" name="Rectangle 4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116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8" name="Rounded Rectangle 4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16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40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" name="Rectangle 44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16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6" name="Rounded Rectangle 4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16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51" name="TextBox 50"/>
          <p:cNvSpPr txBox="1"/>
          <p:nvPr/>
        </p:nvSpPr>
        <p:spPr>
          <a:xfrm>
            <a:off x="-1535759" y="6453692"/>
            <a:ext cx="1446174" cy="43293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620" b="1" noProof="1">
                <a:solidFill>
                  <a:schemeClr val="tx1"/>
                </a:solidFill>
                <a:latin typeface="+mn-lt"/>
              </a:rPr>
            </a:br>
            <a:r>
              <a:rPr lang="en-GB" sz="62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62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62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53" name="TextBox 17"/>
          <p:cNvSpPr txBox="1">
            <a:spLocks noChangeArrowheads="1"/>
          </p:cNvSpPr>
          <p:nvPr/>
        </p:nvSpPr>
        <p:spPr bwMode="auto">
          <a:xfrm>
            <a:off x="-1728150" y="2356893"/>
            <a:ext cx="163856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620" b="1" dirty="0">
                <a:solidFill>
                  <a:schemeClr val="tx1"/>
                </a:solidFill>
              </a:rPr>
              <a:t>Skift</a:t>
            </a:r>
            <a:r>
              <a:rPr lang="da-DK" sz="620" b="1" baseline="0" dirty="0">
                <a:solidFill>
                  <a:schemeClr val="tx1"/>
                </a:solidFill>
              </a:rPr>
              <a:t> farve på LF bjælkerne</a:t>
            </a:r>
            <a:endParaRPr lang="da-DK" sz="620" b="1" dirty="0">
              <a:solidFill>
                <a:schemeClr val="tx1"/>
              </a:solidFill>
            </a:endParaRPr>
          </a:p>
          <a:p>
            <a:pPr marL="141755" indent="-141755" algn="r" eaLnBrk="1" hangingPunct="1">
              <a:buAutoNum type="arabicPeriod"/>
              <a:defRPr/>
            </a:pPr>
            <a:r>
              <a:rPr lang="da-DK" sz="620" b="0" dirty="0">
                <a:solidFill>
                  <a:schemeClr val="tx1"/>
                </a:solidFill>
              </a:rPr>
              <a:t>Klik på bjælken</a:t>
            </a:r>
          </a:p>
          <a:p>
            <a:pPr marL="141755" indent="-141755" algn="r" eaLnBrk="1" hangingPunct="1">
              <a:buAutoNum type="arabicPeriod"/>
              <a:defRPr/>
            </a:pPr>
            <a:r>
              <a:rPr lang="da-DK" sz="62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141755" indent="-141755" algn="r" eaLnBrk="1" hangingPunct="1">
              <a:buAutoNum type="arabicPeriod"/>
              <a:defRPr/>
            </a:pPr>
            <a:r>
              <a:rPr lang="da-DK" sz="62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620" b="0" dirty="0" err="1">
                <a:solidFill>
                  <a:schemeClr val="tx1"/>
                </a:solidFill>
              </a:rPr>
              <a:t>temafarvene</a:t>
            </a:r>
            <a:r>
              <a:rPr lang="da-DK" sz="62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003" y="7879813"/>
            <a:ext cx="1367416" cy="2793143"/>
          </a:xfrm>
          <a:prstGeom prst="rect">
            <a:avLst/>
          </a:prstGeom>
        </p:spPr>
      </p:pic>
      <p:sp>
        <p:nvSpPr>
          <p:cNvPr id="30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133949" cy="8923875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0" y="8895813"/>
            <a:ext cx="133949" cy="1796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pic>
        <p:nvPicPr>
          <p:cNvPr id="26" name="Billed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34" y="9612518"/>
            <a:ext cx="354845" cy="35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965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g billede (høj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4979296" y="2415557"/>
            <a:ext cx="2232478" cy="6467064"/>
          </a:xfrm>
        </p:spPr>
        <p:txBody>
          <a:bodyPr tIns="2376000"/>
          <a:lstStyle>
            <a:lvl1pPr marL="0" indent="0" algn="ctr">
              <a:buFont typeface="Arial" pitchFamily="34" charset="0"/>
              <a:buNone/>
              <a:defRPr sz="868" b="0"/>
            </a:lvl1pPr>
          </a:lstStyle>
          <a:p>
            <a:r>
              <a:rPr lang="da-DK" noProof="0" dirty="0"/>
              <a:t>Indsæt billede</a:t>
            </a:r>
          </a:p>
        </p:txBody>
      </p:sp>
      <p:sp>
        <p:nvSpPr>
          <p:cNvPr id="33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336686" y="2415557"/>
            <a:ext cx="4506862" cy="6467064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328542" y="612519"/>
            <a:ext cx="5820400" cy="1109463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8C22AC67-55FF-1748-A744-68C60D57CAD9}" type="datetime1">
              <a:rPr lang="da-DK" smtClean="0"/>
              <a:t>26-02-2019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5" name="Picture 34" descr="LF_Logo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630" y="9335784"/>
            <a:ext cx="625093" cy="916068"/>
          </a:xfrm>
          <a:prstGeom prst="rect">
            <a:avLst/>
          </a:prstGeom>
        </p:spPr>
      </p:pic>
      <p:grpSp>
        <p:nvGrpSpPr>
          <p:cNvPr id="51" name="Group 50"/>
          <p:cNvGrpSpPr/>
          <p:nvPr/>
        </p:nvGrpSpPr>
        <p:grpSpPr>
          <a:xfrm>
            <a:off x="-1539134" y="-1060"/>
            <a:ext cx="1495819" cy="1535533"/>
            <a:chOff x="-2481943" y="-680"/>
            <a:chExt cx="2412094" cy="984930"/>
          </a:xfrm>
        </p:grpSpPr>
        <p:sp>
          <p:nvSpPr>
            <p:cNvPr id="52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367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62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62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62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620" dirty="0">
                  <a:solidFill>
                    <a:schemeClr val="tx1"/>
                  </a:solidFill>
                  <a:latin typeface="+mn-lt"/>
                </a:rPr>
              </a:br>
              <a:r>
                <a:rPr lang="da-DK" sz="62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620" dirty="0">
                  <a:solidFill>
                    <a:schemeClr val="tx1"/>
                  </a:solidFill>
                  <a:latin typeface="+mn-lt"/>
                </a:rPr>
              </a:br>
              <a:r>
                <a:rPr lang="da-DK" sz="62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62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54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59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61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2" name="Rectangle 61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116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60" name="Rounded Rectangle 59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16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55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56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7" name="Rectangle 56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16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58" name="Rounded Rectangle 57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16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63" name="TextBox 62"/>
          <p:cNvSpPr txBox="1"/>
          <p:nvPr/>
        </p:nvSpPr>
        <p:spPr>
          <a:xfrm>
            <a:off x="-1535759" y="6453692"/>
            <a:ext cx="1446174" cy="43293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620" b="1" noProof="1">
                <a:solidFill>
                  <a:schemeClr val="tx1"/>
                </a:solidFill>
                <a:latin typeface="+mn-lt"/>
              </a:rPr>
            </a:br>
            <a:r>
              <a:rPr lang="en-GB" sz="62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62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62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65" name="TextBox 17"/>
          <p:cNvSpPr txBox="1">
            <a:spLocks noChangeArrowheads="1"/>
          </p:cNvSpPr>
          <p:nvPr/>
        </p:nvSpPr>
        <p:spPr bwMode="auto">
          <a:xfrm>
            <a:off x="-1728150" y="2356893"/>
            <a:ext cx="163856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620" b="1" dirty="0">
                <a:solidFill>
                  <a:schemeClr val="tx1"/>
                </a:solidFill>
              </a:rPr>
              <a:t>Skift</a:t>
            </a:r>
            <a:r>
              <a:rPr lang="da-DK" sz="620" b="1" baseline="0" dirty="0">
                <a:solidFill>
                  <a:schemeClr val="tx1"/>
                </a:solidFill>
              </a:rPr>
              <a:t> farve på LF bjælkerne</a:t>
            </a:r>
            <a:endParaRPr lang="da-DK" sz="620" b="1" dirty="0">
              <a:solidFill>
                <a:schemeClr val="tx1"/>
              </a:solidFill>
            </a:endParaRPr>
          </a:p>
          <a:p>
            <a:pPr marL="141755" indent="-141755" algn="r" eaLnBrk="1" hangingPunct="1">
              <a:buAutoNum type="arabicPeriod"/>
              <a:defRPr/>
            </a:pPr>
            <a:r>
              <a:rPr lang="da-DK" sz="620" b="0" dirty="0">
                <a:solidFill>
                  <a:schemeClr val="tx1"/>
                </a:solidFill>
              </a:rPr>
              <a:t>Klik på bjælken</a:t>
            </a:r>
          </a:p>
          <a:p>
            <a:pPr marL="141755" indent="-141755" algn="r" eaLnBrk="1" hangingPunct="1">
              <a:buAutoNum type="arabicPeriod"/>
              <a:defRPr/>
            </a:pPr>
            <a:r>
              <a:rPr lang="da-DK" sz="62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141755" indent="-141755" algn="r" eaLnBrk="1" hangingPunct="1">
              <a:buAutoNum type="arabicPeriod"/>
              <a:defRPr/>
            </a:pPr>
            <a:r>
              <a:rPr lang="da-DK" sz="62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620" b="0" dirty="0" err="1">
                <a:solidFill>
                  <a:schemeClr val="tx1"/>
                </a:solidFill>
              </a:rPr>
              <a:t>temafarvene</a:t>
            </a:r>
            <a:r>
              <a:rPr lang="da-DK" sz="62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349" y="5332122"/>
            <a:ext cx="141762" cy="368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TextBox 17"/>
          <p:cNvSpPr txBox="1">
            <a:spLocks noChangeArrowheads="1"/>
          </p:cNvSpPr>
          <p:nvPr/>
        </p:nvSpPr>
        <p:spPr bwMode="auto">
          <a:xfrm>
            <a:off x="-1661770" y="4065706"/>
            <a:ext cx="1572184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620" b="1" dirty="0">
                <a:solidFill>
                  <a:schemeClr val="tx1"/>
                </a:solidFill>
              </a:rPr>
              <a:t>Indsæt</a:t>
            </a:r>
            <a:r>
              <a:rPr lang="da-DK" sz="620" b="1" baseline="0" dirty="0">
                <a:solidFill>
                  <a:schemeClr val="tx1"/>
                </a:solidFill>
              </a:rPr>
              <a:t> </a:t>
            </a:r>
            <a:r>
              <a:rPr lang="da-DK" sz="62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62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620" b="0" dirty="0">
                <a:solidFill>
                  <a:schemeClr val="tx1"/>
                </a:solidFill>
              </a:rPr>
              <a:t>2. V</a:t>
            </a:r>
            <a:r>
              <a:rPr lang="da-DK" sz="62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</p:txBody>
      </p:sp>
      <p:pic>
        <p:nvPicPr>
          <p:cNvPr id="29" name="Picture 28" descr="Skærmbillede 2016-04-05 kl. 09.35.2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003" y="7879813"/>
            <a:ext cx="1367416" cy="2793143"/>
          </a:xfrm>
          <a:prstGeom prst="rect">
            <a:avLst/>
          </a:prstGeom>
        </p:spPr>
      </p:pic>
      <p:sp>
        <p:nvSpPr>
          <p:cNvPr id="32" name="Text Placeholder 13"/>
          <p:cNvSpPr>
            <a:spLocks noGrp="1"/>
          </p:cNvSpPr>
          <p:nvPr>
            <p:ph type="body" sz="quarter" idx="27"/>
          </p:nvPr>
        </p:nvSpPr>
        <p:spPr>
          <a:xfrm flipH="1">
            <a:off x="0" y="0"/>
            <a:ext cx="133949" cy="8923875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39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0" y="8895813"/>
            <a:ext cx="133949" cy="1796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pic>
        <p:nvPicPr>
          <p:cNvPr id="28" name="Billed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34" y="9612518"/>
            <a:ext cx="354845" cy="35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5012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g billede (venst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2704913" y="2415557"/>
            <a:ext cx="4506862" cy="6467064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328542" y="612519"/>
            <a:ext cx="5820400" cy="1109463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25" hasCustomPrompt="1"/>
          </p:nvPr>
        </p:nvSpPr>
        <p:spPr>
          <a:xfrm>
            <a:off x="336686" y="2415557"/>
            <a:ext cx="2232478" cy="6467064"/>
          </a:xfrm>
        </p:spPr>
        <p:txBody>
          <a:bodyPr tIns="2376000"/>
          <a:lstStyle>
            <a:lvl1pPr marL="0" indent="0" algn="ctr">
              <a:buFont typeface="Arial" pitchFamily="34" charset="0"/>
              <a:buNone/>
              <a:defRPr sz="868" b="0"/>
            </a:lvl1pPr>
          </a:lstStyle>
          <a:p>
            <a:r>
              <a:rPr lang="da-DK" noProof="0" dirty="0"/>
              <a:t>Indsæt billede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22BFC3C4-8975-AE4F-91B9-596060FB9B74}" type="datetime1">
              <a:rPr lang="da-DK" smtClean="0"/>
              <a:t>26-02-2019</a:t>
            </a:fld>
            <a:endParaRPr lang="da-DK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5" name="Picture 34" descr="LF_Logo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630" y="9335784"/>
            <a:ext cx="625093" cy="916068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-1539134" y="-1060"/>
            <a:ext cx="1495819" cy="1535533"/>
            <a:chOff x="-2481943" y="-680"/>
            <a:chExt cx="2412094" cy="984930"/>
          </a:xfrm>
        </p:grpSpPr>
        <p:sp>
          <p:nvSpPr>
            <p:cNvPr id="40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367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62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62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62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620" dirty="0">
                  <a:solidFill>
                    <a:schemeClr val="tx1"/>
                  </a:solidFill>
                  <a:latin typeface="+mn-lt"/>
                </a:rPr>
              </a:br>
              <a:r>
                <a:rPr lang="da-DK" sz="62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620" dirty="0">
                  <a:solidFill>
                    <a:schemeClr val="tx1"/>
                  </a:solidFill>
                  <a:latin typeface="+mn-lt"/>
                </a:rPr>
              </a:br>
              <a:r>
                <a:rPr lang="da-DK" sz="62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62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42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0" name="Rectangle 4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116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8" name="Rounded Rectangle 4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16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43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44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" name="Rectangle 44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16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6" name="Rounded Rectangle 4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16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51" name="TextBox 50"/>
          <p:cNvSpPr txBox="1"/>
          <p:nvPr/>
        </p:nvSpPr>
        <p:spPr>
          <a:xfrm>
            <a:off x="-1535759" y="6453692"/>
            <a:ext cx="1446174" cy="43293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620" b="1" noProof="1">
                <a:solidFill>
                  <a:schemeClr val="tx1"/>
                </a:solidFill>
                <a:latin typeface="+mn-lt"/>
              </a:rPr>
            </a:br>
            <a:r>
              <a:rPr lang="en-GB" sz="62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62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62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53" name="TextBox 17"/>
          <p:cNvSpPr txBox="1">
            <a:spLocks noChangeArrowheads="1"/>
          </p:cNvSpPr>
          <p:nvPr/>
        </p:nvSpPr>
        <p:spPr bwMode="auto">
          <a:xfrm>
            <a:off x="-1728150" y="2356893"/>
            <a:ext cx="163856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620" b="1" dirty="0">
                <a:solidFill>
                  <a:schemeClr val="tx1"/>
                </a:solidFill>
              </a:rPr>
              <a:t>Skift</a:t>
            </a:r>
            <a:r>
              <a:rPr lang="da-DK" sz="620" b="1" baseline="0" dirty="0">
                <a:solidFill>
                  <a:schemeClr val="tx1"/>
                </a:solidFill>
              </a:rPr>
              <a:t> farve på LF bjælkerne</a:t>
            </a:r>
            <a:endParaRPr lang="da-DK" sz="620" b="1" dirty="0">
              <a:solidFill>
                <a:schemeClr val="tx1"/>
              </a:solidFill>
            </a:endParaRPr>
          </a:p>
          <a:p>
            <a:pPr marL="141755" indent="-141755" algn="r" eaLnBrk="1" hangingPunct="1">
              <a:buAutoNum type="arabicPeriod"/>
              <a:defRPr/>
            </a:pPr>
            <a:r>
              <a:rPr lang="da-DK" sz="620" b="0" dirty="0">
                <a:solidFill>
                  <a:schemeClr val="tx1"/>
                </a:solidFill>
              </a:rPr>
              <a:t>Klik på bjælken</a:t>
            </a:r>
          </a:p>
          <a:p>
            <a:pPr marL="141755" indent="-141755" algn="r" eaLnBrk="1" hangingPunct="1">
              <a:buAutoNum type="arabicPeriod"/>
              <a:defRPr/>
            </a:pPr>
            <a:r>
              <a:rPr lang="da-DK" sz="62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141755" indent="-141755" algn="r" eaLnBrk="1" hangingPunct="1">
              <a:buAutoNum type="arabicPeriod"/>
              <a:defRPr/>
            </a:pPr>
            <a:r>
              <a:rPr lang="da-DK" sz="62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620" b="0" dirty="0" err="1">
                <a:solidFill>
                  <a:schemeClr val="tx1"/>
                </a:solidFill>
              </a:rPr>
              <a:t>temafarvene</a:t>
            </a:r>
            <a:r>
              <a:rPr lang="da-DK" sz="62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349" y="5332122"/>
            <a:ext cx="141762" cy="368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17"/>
          <p:cNvSpPr txBox="1">
            <a:spLocks noChangeArrowheads="1"/>
          </p:cNvSpPr>
          <p:nvPr/>
        </p:nvSpPr>
        <p:spPr bwMode="auto">
          <a:xfrm>
            <a:off x="-1661770" y="4065706"/>
            <a:ext cx="1572184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620" b="1" dirty="0">
                <a:solidFill>
                  <a:schemeClr val="tx1"/>
                </a:solidFill>
              </a:rPr>
              <a:t>Indsæt</a:t>
            </a:r>
            <a:r>
              <a:rPr lang="da-DK" sz="620" b="1" baseline="0" dirty="0">
                <a:solidFill>
                  <a:schemeClr val="tx1"/>
                </a:solidFill>
              </a:rPr>
              <a:t> </a:t>
            </a:r>
            <a:r>
              <a:rPr lang="da-DK" sz="62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62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620" b="0" dirty="0">
                <a:solidFill>
                  <a:schemeClr val="tx1"/>
                </a:solidFill>
              </a:rPr>
              <a:t>2. V</a:t>
            </a:r>
            <a:r>
              <a:rPr lang="da-DK" sz="62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</p:txBody>
      </p:sp>
      <p:pic>
        <p:nvPicPr>
          <p:cNvPr id="30" name="Picture 29" descr="Skærmbillede 2016-04-05 kl. 09.35.2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003" y="7879813"/>
            <a:ext cx="1367416" cy="2793143"/>
          </a:xfrm>
          <a:prstGeom prst="rect">
            <a:avLst/>
          </a:prstGeom>
        </p:spPr>
      </p:pic>
      <p:sp>
        <p:nvSpPr>
          <p:cNvPr id="54" name="Text Placeholder 13"/>
          <p:cNvSpPr>
            <a:spLocks noGrp="1"/>
          </p:cNvSpPr>
          <p:nvPr>
            <p:ph type="body" sz="quarter" idx="28"/>
          </p:nvPr>
        </p:nvSpPr>
        <p:spPr>
          <a:xfrm flipH="1">
            <a:off x="0" y="0"/>
            <a:ext cx="133949" cy="8923875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0" y="8895813"/>
            <a:ext cx="133949" cy="1796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pic>
        <p:nvPicPr>
          <p:cNvPr id="28" name="Billed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34" y="9612518"/>
            <a:ext cx="354845" cy="35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500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Overskrift i op til 2 linjer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878D-0872-7E4B-9B68-F89B08C94C40}" type="datetime1">
              <a:rPr lang="da-DK" noProof="0" smtClean="0"/>
              <a:t>26-02-2019</a:t>
            </a:fld>
            <a:endParaRPr lang="da-DK" noProof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6656-7882-4CEF-9850-9EB873E823C4}" type="slidenum">
              <a:rPr lang="da-DK" noProof="0" smtClean="0"/>
              <a:pPr/>
              <a:t>‹nr.›</a:t>
            </a:fld>
            <a:endParaRPr lang="da-DK" noProof="0"/>
          </a:p>
        </p:txBody>
      </p:sp>
      <p:pic>
        <p:nvPicPr>
          <p:cNvPr id="11" name="Picture 10" descr="LF_Logo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630" y="9335784"/>
            <a:ext cx="625093" cy="91606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-1535759" y="6453692"/>
            <a:ext cx="1446174" cy="43293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620" b="1" noProof="1">
                <a:solidFill>
                  <a:schemeClr val="tx1"/>
                </a:solidFill>
                <a:latin typeface="+mn-lt"/>
              </a:rPr>
            </a:br>
            <a:r>
              <a:rPr lang="en-GB" sz="62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62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62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32" name="TextBox 17"/>
          <p:cNvSpPr txBox="1">
            <a:spLocks noChangeArrowheads="1"/>
          </p:cNvSpPr>
          <p:nvPr/>
        </p:nvSpPr>
        <p:spPr bwMode="auto">
          <a:xfrm>
            <a:off x="-1728150" y="2356893"/>
            <a:ext cx="163856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620" b="1" dirty="0">
                <a:solidFill>
                  <a:schemeClr val="tx1"/>
                </a:solidFill>
              </a:rPr>
              <a:t>Skift</a:t>
            </a:r>
            <a:r>
              <a:rPr lang="da-DK" sz="620" b="1" baseline="0" dirty="0">
                <a:solidFill>
                  <a:schemeClr val="tx1"/>
                </a:solidFill>
              </a:rPr>
              <a:t> farve på LF bjælkerne</a:t>
            </a:r>
            <a:endParaRPr lang="da-DK" sz="620" b="1" dirty="0">
              <a:solidFill>
                <a:schemeClr val="tx1"/>
              </a:solidFill>
            </a:endParaRPr>
          </a:p>
          <a:p>
            <a:pPr marL="141755" indent="-141755" algn="r" eaLnBrk="1" hangingPunct="1">
              <a:buAutoNum type="arabicPeriod"/>
              <a:defRPr/>
            </a:pPr>
            <a:r>
              <a:rPr lang="da-DK" sz="620" b="0" dirty="0">
                <a:solidFill>
                  <a:schemeClr val="tx1"/>
                </a:solidFill>
              </a:rPr>
              <a:t>Klik på bjælken</a:t>
            </a:r>
          </a:p>
          <a:p>
            <a:pPr marL="141755" indent="-141755" algn="r" eaLnBrk="1" hangingPunct="1">
              <a:buAutoNum type="arabicPeriod"/>
              <a:defRPr/>
            </a:pPr>
            <a:r>
              <a:rPr lang="da-DK" sz="62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141755" indent="-141755" algn="r" eaLnBrk="1" hangingPunct="1">
              <a:buAutoNum type="arabicPeriod"/>
              <a:defRPr/>
            </a:pPr>
            <a:r>
              <a:rPr lang="da-DK" sz="62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620" b="0" dirty="0" err="1">
                <a:solidFill>
                  <a:schemeClr val="tx1"/>
                </a:solidFill>
              </a:rPr>
              <a:t>temafarvene</a:t>
            </a:r>
            <a:r>
              <a:rPr lang="da-DK" sz="62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sp>
        <p:nvSpPr>
          <p:cNvPr id="33" name="AutoShape 4"/>
          <p:cNvSpPr>
            <a:spLocks/>
          </p:cNvSpPr>
          <p:nvPr/>
        </p:nvSpPr>
        <p:spPr bwMode="gray">
          <a:xfrm>
            <a:off x="-2094933" y="0"/>
            <a:ext cx="2022749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283510">
              <a:tabLst>
                <a:tab pos="110254" algn="l"/>
              </a:tabLst>
              <a:defRPr/>
            </a:pPr>
            <a:r>
              <a:rPr lang="da-DK" sz="62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283510"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62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62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003" y="7879813"/>
            <a:ext cx="1367416" cy="2793143"/>
          </a:xfrm>
          <a:prstGeom prst="rect">
            <a:avLst/>
          </a:prstGeom>
        </p:spPr>
      </p:pic>
      <p:sp>
        <p:nvSpPr>
          <p:cNvPr id="19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133949" cy="8923875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8895813"/>
            <a:ext cx="133949" cy="1796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pic>
        <p:nvPicPr>
          <p:cNvPr id="14" name="Billed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34" y="9612518"/>
            <a:ext cx="354845" cy="35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3191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hold – Billede og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cture Placeholder 5"/>
          <p:cNvSpPr>
            <a:spLocks noGrp="1"/>
          </p:cNvSpPr>
          <p:nvPr>
            <p:ph type="pic" sz="quarter" idx="27" hasCustomPrompt="1"/>
          </p:nvPr>
        </p:nvSpPr>
        <p:spPr>
          <a:xfrm>
            <a:off x="0" y="6217093"/>
            <a:ext cx="7559675" cy="4474722"/>
          </a:xfrm>
        </p:spPr>
        <p:txBody>
          <a:bodyPr anchor="ctr"/>
          <a:lstStyle>
            <a:lvl1pPr marL="0" indent="0" algn="ctr">
              <a:buNone/>
              <a:defRPr sz="62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6066247" y="0"/>
            <a:ext cx="1493428" cy="10691813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328542" y="612519"/>
            <a:ext cx="5593706" cy="1109463"/>
          </a:xfrm>
        </p:spPr>
        <p:txBody>
          <a:bodyPr/>
          <a:lstStyle/>
          <a:p>
            <a:r>
              <a:rPr lang="da-DK" noProof="0" dirty="0"/>
              <a:t>Overskrift i op til 2 linjer</a:t>
            </a:r>
            <a:endParaRPr lang="da-DK" dirty="0"/>
          </a:p>
        </p:txBody>
      </p:sp>
      <p:sp>
        <p:nvSpPr>
          <p:cNvPr id="30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336686" y="2415557"/>
            <a:ext cx="5593706" cy="3326343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019D5A-061D-0947-A1C3-8CE23808E547}" type="datetime1">
              <a:rPr lang="da-DK" smtClean="0"/>
              <a:t>26-02-2019</a:t>
            </a:fld>
            <a:endParaRPr lang="da-DK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grpSp>
        <p:nvGrpSpPr>
          <p:cNvPr id="19" name="Group 18"/>
          <p:cNvGrpSpPr/>
          <p:nvPr/>
        </p:nvGrpSpPr>
        <p:grpSpPr>
          <a:xfrm>
            <a:off x="-1539134" y="-1060"/>
            <a:ext cx="1495819" cy="1535533"/>
            <a:chOff x="-2481943" y="-680"/>
            <a:chExt cx="2412094" cy="984930"/>
          </a:xfrm>
        </p:grpSpPr>
        <p:sp>
          <p:nvSpPr>
            <p:cNvPr id="27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367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62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62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62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620" dirty="0">
                  <a:solidFill>
                    <a:schemeClr val="tx1"/>
                  </a:solidFill>
                  <a:latin typeface="+mn-lt"/>
                </a:rPr>
              </a:br>
              <a:r>
                <a:rPr lang="da-DK" sz="62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620" dirty="0">
                  <a:solidFill>
                    <a:schemeClr val="tx1"/>
                  </a:solidFill>
                  <a:latin typeface="+mn-lt"/>
                </a:rPr>
              </a:br>
              <a:r>
                <a:rPr lang="da-DK" sz="62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62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1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3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3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0" name="Rectangle 3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116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38" name="Rounded Rectangle 3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16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2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33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4" name="Rectangle 33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16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36" name="Rounded Rectangle 3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16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1" name="TextBox 40"/>
          <p:cNvSpPr txBox="1"/>
          <p:nvPr/>
        </p:nvSpPr>
        <p:spPr>
          <a:xfrm>
            <a:off x="-1535759" y="6453692"/>
            <a:ext cx="1446174" cy="43293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620" b="1" noProof="1">
                <a:solidFill>
                  <a:schemeClr val="tx1"/>
                </a:solidFill>
                <a:latin typeface="+mn-lt"/>
              </a:rPr>
            </a:br>
            <a:r>
              <a:rPr lang="en-GB" sz="62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62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62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4" name="TextBox 17"/>
          <p:cNvSpPr txBox="1">
            <a:spLocks noChangeArrowheads="1"/>
          </p:cNvSpPr>
          <p:nvPr/>
        </p:nvSpPr>
        <p:spPr bwMode="auto">
          <a:xfrm>
            <a:off x="-1661770" y="3479672"/>
            <a:ext cx="1572184" cy="66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620" b="1" dirty="0">
                <a:solidFill>
                  <a:schemeClr val="tx1"/>
                </a:solidFill>
              </a:rPr>
              <a:t>Indsæt</a:t>
            </a:r>
            <a:r>
              <a:rPr lang="da-DK" sz="620" b="1" baseline="0" dirty="0">
                <a:solidFill>
                  <a:schemeClr val="tx1"/>
                </a:solidFill>
              </a:rPr>
              <a:t> </a:t>
            </a:r>
            <a:r>
              <a:rPr lang="da-DK" sz="62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62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620" b="0" dirty="0">
                <a:solidFill>
                  <a:schemeClr val="tx1"/>
                </a:solidFill>
              </a:rPr>
              <a:t>2. V</a:t>
            </a:r>
            <a:r>
              <a:rPr lang="da-DK" sz="62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  <a:p>
            <a:pPr marL="0" indent="0" algn="r" eaLnBrk="1" hangingPunct="1">
              <a:buNone/>
              <a:defRPr/>
            </a:pPr>
            <a:endParaRPr lang="da-DK" sz="62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endParaRPr lang="da-DK" sz="620" b="0" baseline="0" dirty="0">
              <a:solidFill>
                <a:schemeClr val="tx1"/>
              </a:solidFill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349" y="4765888"/>
            <a:ext cx="141762" cy="368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45" descr="Skærmbillede 2016-04-05 kl. 09.35.2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003" y="7879813"/>
            <a:ext cx="1367416" cy="2793143"/>
          </a:xfrm>
          <a:prstGeom prst="rect">
            <a:avLst/>
          </a:prstGeom>
        </p:spPr>
      </p:pic>
      <p:sp>
        <p:nvSpPr>
          <p:cNvPr id="43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6623631" y="9335784"/>
            <a:ext cx="625092" cy="916068"/>
          </a:xfrm>
          <a:blipFill rotWithShape="1">
            <a:blip r:embed="rId6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324872" y="9612733"/>
            <a:ext cx="354407" cy="356394"/>
          </a:xfrm>
          <a:blipFill rotWithShape="1">
            <a:blip r:embed="rId7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8614301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ledecollage - 4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352167" y="2415558"/>
            <a:ext cx="2892616" cy="3227344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744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352169" y="5648677"/>
            <a:ext cx="2892614" cy="3227344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744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328542" y="612519"/>
            <a:ext cx="5820400" cy="1109463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8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3244783" y="2415558"/>
            <a:ext cx="2904158" cy="3227344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744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3244783" y="5648677"/>
            <a:ext cx="2904158" cy="3227344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744"/>
            </a:lvl1pPr>
          </a:lstStyle>
          <a:p>
            <a:r>
              <a:rPr lang="da-DK" dirty="0"/>
              <a:t>Indsæt billede</a:t>
            </a:r>
          </a:p>
        </p:txBody>
      </p:sp>
      <p:pic>
        <p:nvPicPr>
          <p:cNvPr id="50" name="Picture 49" descr="LF_Logo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630" y="9335784"/>
            <a:ext cx="625093" cy="916068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-1535759" y="6453692"/>
            <a:ext cx="1446174" cy="43293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620" b="1" noProof="1">
                <a:solidFill>
                  <a:schemeClr val="tx1"/>
                </a:solidFill>
                <a:latin typeface="+mn-lt"/>
              </a:rPr>
            </a:br>
            <a:r>
              <a:rPr lang="en-GB" sz="62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62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62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0" name="TextBox 17"/>
          <p:cNvSpPr txBox="1">
            <a:spLocks noChangeArrowheads="1"/>
          </p:cNvSpPr>
          <p:nvPr/>
        </p:nvSpPr>
        <p:spPr bwMode="auto">
          <a:xfrm>
            <a:off x="-1728150" y="1757103"/>
            <a:ext cx="163856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620" b="1" dirty="0">
                <a:solidFill>
                  <a:schemeClr val="tx1"/>
                </a:solidFill>
              </a:rPr>
              <a:t>Skift</a:t>
            </a:r>
            <a:r>
              <a:rPr lang="da-DK" sz="620" b="1" baseline="0" dirty="0">
                <a:solidFill>
                  <a:schemeClr val="tx1"/>
                </a:solidFill>
              </a:rPr>
              <a:t> farve på LF bjælkerne</a:t>
            </a:r>
            <a:endParaRPr lang="da-DK" sz="620" b="1" dirty="0">
              <a:solidFill>
                <a:schemeClr val="tx1"/>
              </a:solidFill>
            </a:endParaRPr>
          </a:p>
          <a:p>
            <a:pPr marL="141755" indent="-141755" algn="r" eaLnBrk="1" hangingPunct="1">
              <a:buAutoNum type="arabicPeriod"/>
              <a:defRPr/>
            </a:pPr>
            <a:r>
              <a:rPr lang="da-DK" sz="620" b="0" dirty="0">
                <a:solidFill>
                  <a:schemeClr val="tx1"/>
                </a:solidFill>
              </a:rPr>
              <a:t>Klik på bjælken</a:t>
            </a:r>
          </a:p>
          <a:p>
            <a:pPr marL="141755" indent="-141755" algn="r" eaLnBrk="1" hangingPunct="1">
              <a:buAutoNum type="arabicPeriod"/>
              <a:defRPr/>
            </a:pPr>
            <a:r>
              <a:rPr lang="da-DK" sz="62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141755" indent="-141755" algn="r" eaLnBrk="1" hangingPunct="1">
              <a:buAutoNum type="arabicPeriod"/>
              <a:defRPr/>
            </a:pPr>
            <a:r>
              <a:rPr lang="da-DK" sz="62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620" b="0" dirty="0" err="1">
                <a:solidFill>
                  <a:schemeClr val="tx1"/>
                </a:solidFill>
              </a:rPr>
              <a:t>temafarvene</a:t>
            </a:r>
            <a:r>
              <a:rPr lang="da-DK" sz="62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sp>
        <p:nvSpPr>
          <p:cNvPr id="41" name="TextBox 17"/>
          <p:cNvSpPr txBox="1">
            <a:spLocks noChangeArrowheads="1"/>
          </p:cNvSpPr>
          <p:nvPr/>
        </p:nvSpPr>
        <p:spPr bwMode="auto">
          <a:xfrm>
            <a:off x="-1661770" y="3479672"/>
            <a:ext cx="1572184" cy="1049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620" b="1" dirty="0">
                <a:solidFill>
                  <a:schemeClr val="tx1"/>
                </a:solidFill>
              </a:rPr>
              <a:t>Indsæt</a:t>
            </a:r>
            <a:r>
              <a:rPr lang="da-DK" sz="620" b="1" baseline="0" dirty="0">
                <a:solidFill>
                  <a:schemeClr val="tx1"/>
                </a:solidFill>
              </a:rPr>
              <a:t> </a:t>
            </a:r>
            <a:r>
              <a:rPr lang="da-DK" sz="62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62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620" b="0" dirty="0">
                <a:solidFill>
                  <a:schemeClr val="tx1"/>
                </a:solidFill>
              </a:rPr>
              <a:t>2. V</a:t>
            </a:r>
            <a:r>
              <a:rPr lang="da-DK" sz="62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  <a:p>
            <a:pPr marL="0" indent="0" algn="r" eaLnBrk="1" hangingPunct="1">
              <a:buNone/>
              <a:defRPr/>
            </a:pPr>
            <a:endParaRPr lang="da-DK" sz="62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endParaRPr lang="da-DK" sz="62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620" b="0" baseline="0" dirty="0">
                <a:solidFill>
                  <a:schemeClr val="tx1"/>
                </a:solidFill>
              </a:rPr>
              <a:t>Du beskærer billedet ved at klikke på ”Beskær” i værktøjslinjen – Når du beskærer kan du skalere billedet op og ned eller beskærer </a:t>
            </a:r>
            <a:r>
              <a:rPr lang="da-DK" sz="620" b="0" baseline="0" dirty="0" err="1">
                <a:solidFill>
                  <a:schemeClr val="tx1"/>
                </a:solidFill>
              </a:rPr>
              <a:t>vha</a:t>
            </a:r>
            <a:r>
              <a:rPr lang="da-DK" sz="620" b="0" baseline="0" dirty="0">
                <a:solidFill>
                  <a:schemeClr val="tx1"/>
                </a:solidFill>
              </a:rPr>
              <a:t> den sorte </a:t>
            </a:r>
            <a:r>
              <a:rPr lang="da-DK" sz="620" b="0" baseline="0" dirty="0" err="1">
                <a:solidFill>
                  <a:schemeClr val="tx1"/>
                </a:solidFill>
              </a:rPr>
              <a:t>beskæringsmakør</a:t>
            </a:r>
            <a:r>
              <a:rPr lang="da-DK" sz="620" b="0" baseline="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2" name="AutoShape 4"/>
          <p:cNvSpPr>
            <a:spLocks/>
          </p:cNvSpPr>
          <p:nvPr/>
        </p:nvSpPr>
        <p:spPr bwMode="gray">
          <a:xfrm>
            <a:off x="-2094933" y="0"/>
            <a:ext cx="2022749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283510">
              <a:tabLst>
                <a:tab pos="110254" algn="l"/>
              </a:tabLst>
              <a:defRPr/>
            </a:pPr>
            <a:r>
              <a:rPr lang="da-DK" sz="62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283510"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62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62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349" y="4746088"/>
            <a:ext cx="141762" cy="368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44" descr="Skærmbillede 2016-04-05 kl. 09.35.2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003" y="7879813"/>
            <a:ext cx="1367416" cy="2793143"/>
          </a:xfrm>
          <a:prstGeom prst="rect">
            <a:avLst/>
          </a:prstGeom>
        </p:spPr>
      </p:pic>
      <p:sp>
        <p:nvSpPr>
          <p:cNvPr id="54" name="Text Placeholder 13"/>
          <p:cNvSpPr>
            <a:spLocks noGrp="1"/>
          </p:cNvSpPr>
          <p:nvPr>
            <p:ph type="body" sz="quarter" idx="33"/>
          </p:nvPr>
        </p:nvSpPr>
        <p:spPr>
          <a:xfrm flipH="1">
            <a:off x="0" y="0"/>
            <a:ext cx="133949" cy="8923875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34"/>
          </p:nvPr>
        </p:nvSpPr>
        <p:spPr>
          <a:xfrm>
            <a:off x="0" y="8895813"/>
            <a:ext cx="133949" cy="1796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pic>
        <p:nvPicPr>
          <p:cNvPr id="18" name="Billed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34" y="9612518"/>
            <a:ext cx="354845" cy="35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496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lede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328542" y="612519"/>
            <a:ext cx="5820400" cy="1109463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pic>
        <p:nvPicPr>
          <p:cNvPr id="50" name="Picture 49" descr="LF_Logo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630" y="9335784"/>
            <a:ext cx="625093" cy="916068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-1535759" y="6453692"/>
            <a:ext cx="1446174" cy="43293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620" b="1" noProof="1">
                <a:solidFill>
                  <a:schemeClr val="tx1"/>
                </a:solidFill>
                <a:latin typeface="+mn-lt"/>
              </a:rPr>
            </a:br>
            <a:r>
              <a:rPr lang="en-GB" sz="62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62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62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0" name="TextBox 17"/>
          <p:cNvSpPr txBox="1">
            <a:spLocks noChangeArrowheads="1"/>
          </p:cNvSpPr>
          <p:nvPr/>
        </p:nvSpPr>
        <p:spPr bwMode="auto">
          <a:xfrm>
            <a:off x="-1728150" y="1757103"/>
            <a:ext cx="163856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620" b="1" dirty="0">
                <a:solidFill>
                  <a:schemeClr val="tx1"/>
                </a:solidFill>
              </a:rPr>
              <a:t>Skift</a:t>
            </a:r>
            <a:r>
              <a:rPr lang="da-DK" sz="620" b="1" baseline="0" dirty="0">
                <a:solidFill>
                  <a:schemeClr val="tx1"/>
                </a:solidFill>
              </a:rPr>
              <a:t> farve på LF bjælkerne</a:t>
            </a:r>
            <a:endParaRPr lang="da-DK" sz="620" b="1" dirty="0">
              <a:solidFill>
                <a:schemeClr val="tx1"/>
              </a:solidFill>
            </a:endParaRPr>
          </a:p>
          <a:p>
            <a:pPr marL="141755" indent="-141755" algn="r" eaLnBrk="1" hangingPunct="1">
              <a:buAutoNum type="arabicPeriod"/>
              <a:defRPr/>
            </a:pPr>
            <a:r>
              <a:rPr lang="da-DK" sz="620" b="0" dirty="0">
                <a:solidFill>
                  <a:schemeClr val="tx1"/>
                </a:solidFill>
              </a:rPr>
              <a:t>Klik på bjælken</a:t>
            </a:r>
          </a:p>
          <a:p>
            <a:pPr marL="141755" indent="-141755" algn="r" eaLnBrk="1" hangingPunct="1">
              <a:buAutoNum type="arabicPeriod"/>
              <a:defRPr/>
            </a:pPr>
            <a:r>
              <a:rPr lang="da-DK" sz="62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141755" indent="-141755" algn="r" eaLnBrk="1" hangingPunct="1">
              <a:buAutoNum type="arabicPeriod"/>
              <a:defRPr/>
            </a:pPr>
            <a:r>
              <a:rPr lang="da-DK" sz="62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620" b="0" dirty="0" err="1">
                <a:solidFill>
                  <a:schemeClr val="tx1"/>
                </a:solidFill>
              </a:rPr>
              <a:t>temafarvene</a:t>
            </a:r>
            <a:r>
              <a:rPr lang="da-DK" sz="62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sp>
        <p:nvSpPr>
          <p:cNvPr id="41" name="TextBox 17"/>
          <p:cNvSpPr txBox="1">
            <a:spLocks noChangeArrowheads="1"/>
          </p:cNvSpPr>
          <p:nvPr/>
        </p:nvSpPr>
        <p:spPr bwMode="auto">
          <a:xfrm>
            <a:off x="-1661770" y="3479672"/>
            <a:ext cx="1572184" cy="1049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620" b="1" dirty="0">
                <a:solidFill>
                  <a:schemeClr val="tx1"/>
                </a:solidFill>
              </a:rPr>
              <a:t>Indsæt</a:t>
            </a:r>
            <a:r>
              <a:rPr lang="da-DK" sz="620" b="1" baseline="0" dirty="0">
                <a:solidFill>
                  <a:schemeClr val="tx1"/>
                </a:solidFill>
              </a:rPr>
              <a:t> </a:t>
            </a:r>
            <a:r>
              <a:rPr lang="da-DK" sz="62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62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620" b="0" dirty="0">
                <a:solidFill>
                  <a:schemeClr val="tx1"/>
                </a:solidFill>
              </a:rPr>
              <a:t>2. V</a:t>
            </a:r>
            <a:r>
              <a:rPr lang="da-DK" sz="62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  <a:p>
            <a:pPr marL="0" indent="0" algn="r" eaLnBrk="1" hangingPunct="1">
              <a:buNone/>
              <a:defRPr/>
            </a:pPr>
            <a:endParaRPr lang="da-DK" sz="62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endParaRPr lang="da-DK" sz="62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620" b="0" baseline="0" dirty="0">
                <a:solidFill>
                  <a:schemeClr val="tx1"/>
                </a:solidFill>
              </a:rPr>
              <a:t>Du beskærer billedet ved at klikke på ”Beskær” i værktøjslinjen – Når du beskærer kan du skalere billedet op og ned eller beskærer </a:t>
            </a:r>
            <a:r>
              <a:rPr lang="da-DK" sz="620" b="0" baseline="0" dirty="0" err="1">
                <a:solidFill>
                  <a:schemeClr val="tx1"/>
                </a:solidFill>
              </a:rPr>
              <a:t>vha</a:t>
            </a:r>
            <a:r>
              <a:rPr lang="da-DK" sz="620" b="0" baseline="0" dirty="0">
                <a:solidFill>
                  <a:schemeClr val="tx1"/>
                </a:solidFill>
              </a:rPr>
              <a:t> den sorte </a:t>
            </a:r>
            <a:r>
              <a:rPr lang="da-DK" sz="620" b="0" baseline="0" dirty="0" err="1">
                <a:solidFill>
                  <a:schemeClr val="tx1"/>
                </a:solidFill>
              </a:rPr>
              <a:t>beskæringsmakør</a:t>
            </a:r>
            <a:r>
              <a:rPr lang="da-DK" sz="620" b="0" baseline="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2" name="AutoShape 4"/>
          <p:cNvSpPr>
            <a:spLocks/>
          </p:cNvSpPr>
          <p:nvPr/>
        </p:nvSpPr>
        <p:spPr bwMode="gray">
          <a:xfrm>
            <a:off x="-2094933" y="0"/>
            <a:ext cx="2022749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283510">
              <a:tabLst>
                <a:tab pos="110254" algn="l"/>
              </a:tabLst>
              <a:defRPr/>
            </a:pPr>
            <a:r>
              <a:rPr lang="da-DK" sz="62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283510"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62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62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349" y="4746088"/>
            <a:ext cx="141762" cy="368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 descr="Skærmbillede 2016-04-05 kl. 09.35.2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003" y="7879813"/>
            <a:ext cx="1367416" cy="2793143"/>
          </a:xfrm>
          <a:prstGeom prst="rect">
            <a:avLst/>
          </a:prstGeom>
        </p:spPr>
      </p:pic>
      <p:sp>
        <p:nvSpPr>
          <p:cNvPr id="21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352168" y="2415558"/>
            <a:ext cx="2286187" cy="3227344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744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352168" y="5648677"/>
            <a:ext cx="2286187" cy="3227344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744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29" hasCustomPrompt="1"/>
          </p:nvPr>
        </p:nvSpPr>
        <p:spPr>
          <a:xfrm>
            <a:off x="2640980" y="2415558"/>
            <a:ext cx="2286187" cy="3227344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744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30" hasCustomPrompt="1"/>
          </p:nvPr>
        </p:nvSpPr>
        <p:spPr>
          <a:xfrm>
            <a:off x="2640980" y="5648677"/>
            <a:ext cx="2286187" cy="3227344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744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4929404" y="2415558"/>
            <a:ext cx="2286187" cy="3227344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744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4929404" y="5648677"/>
            <a:ext cx="2286187" cy="3227344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744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133949" cy="8923875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8895813"/>
            <a:ext cx="133949" cy="1796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pic>
        <p:nvPicPr>
          <p:cNvPr id="19" name="Billed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34" y="9612518"/>
            <a:ext cx="354845" cy="35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8460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aker slide - Fuldt billede og stor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568535" cy="10691813"/>
          </a:xfrm>
        </p:spPr>
        <p:txBody>
          <a:bodyPr tIns="720000">
            <a:normAutofit/>
          </a:bodyPr>
          <a:lstStyle>
            <a:lvl1pPr marL="0" marR="0" indent="0" algn="ctr" defTabSz="567019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1240"/>
              </a:spcAft>
              <a:buClrTx/>
              <a:buSzTx/>
              <a:buFont typeface="Arial" pitchFamily="34" charset="0"/>
              <a:buNone/>
              <a:tabLst/>
              <a:defRPr sz="868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-1" y="0"/>
            <a:ext cx="6066248" cy="8895813"/>
          </a:xfrm>
          <a:solidFill>
            <a:schemeClr val="accent3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31" name="Text Placeholder 13"/>
          <p:cNvSpPr>
            <a:spLocks noGrp="1" noChangeAspect="1"/>
          </p:cNvSpPr>
          <p:nvPr>
            <p:ph type="body" sz="quarter" idx="23"/>
          </p:nvPr>
        </p:nvSpPr>
        <p:spPr>
          <a:xfrm>
            <a:off x="6066248" y="8895813"/>
            <a:ext cx="1506028" cy="1796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8895813"/>
            <a:ext cx="6066247" cy="1796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9915" y="2054825"/>
            <a:ext cx="4562700" cy="5023758"/>
          </a:xfrm>
        </p:spPr>
        <p:txBody>
          <a:bodyPr anchor="t">
            <a:noAutofit/>
          </a:bodyPr>
          <a:lstStyle>
            <a:lvl1pPr>
              <a:lnSpc>
                <a:spcPct val="88000"/>
              </a:lnSpc>
              <a:defRPr sz="4465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 err="1"/>
              <a:t>Breaker</a:t>
            </a:r>
            <a:r>
              <a:rPr lang="da-DK" noProof="0" dirty="0"/>
              <a:t> side med stor tekst </a:t>
            </a:r>
            <a:br>
              <a:rPr lang="da-DK" noProof="0" dirty="0"/>
            </a:br>
            <a:r>
              <a:rPr lang="da-DK" noProof="0" dirty="0"/>
              <a:t>i flere linjer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-1535759" y="6453692"/>
            <a:ext cx="1446174" cy="43293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620" b="1" noProof="1">
                <a:solidFill>
                  <a:schemeClr val="tx1"/>
                </a:solidFill>
                <a:latin typeface="+mn-lt"/>
              </a:rPr>
            </a:br>
            <a:r>
              <a:rPr lang="en-GB" sz="62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62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62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/>
        </p:nvSpPr>
        <p:spPr bwMode="gray">
          <a:xfrm>
            <a:off x="-2094933" y="0"/>
            <a:ext cx="2022749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283510">
              <a:tabLst>
                <a:tab pos="110254" algn="l"/>
              </a:tabLst>
              <a:defRPr/>
            </a:pPr>
            <a:r>
              <a:rPr lang="da-DK" sz="62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283510"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62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62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/>
        </p:nvSpPr>
        <p:spPr bwMode="auto">
          <a:xfrm>
            <a:off x="-1728150" y="2356893"/>
            <a:ext cx="1638565" cy="66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62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62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620" b="0" dirty="0">
                <a:solidFill>
                  <a:schemeClr val="tx1"/>
                </a:solidFill>
              </a:rPr>
            </a:br>
            <a:r>
              <a:rPr lang="da-DK" sz="620" b="0" dirty="0">
                <a:solidFill>
                  <a:schemeClr val="tx1"/>
                </a:solidFill>
              </a:rPr>
              <a:t>hvide </a:t>
            </a:r>
            <a:r>
              <a:rPr lang="da-DK" sz="620" b="0" dirty="0" err="1">
                <a:solidFill>
                  <a:schemeClr val="tx1"/>
                </a:solidFill>
              </a:rPr>
              <a:t>billedepladsholder</a:t>
            </a:r>
            <a:endParaRPr lang="da-DK" sz="62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620" b="0" dirty="0">
                <a:solidFill>
                  <a:schemeClr val="tx1"/>
                </a:solidFill>
              </a:rPr>
              <a:t>2. Via</a:t>
            </a:r>
            <a:r>
              <a:rPr lang="da-DK" sz="62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620" b="0" baseline="0" dirty="0">
                <a:solidFill>
                  <a:schemeClr val="tx1"/>
                </a:solidFill>
              </a:rPr>
              <a:t>3. </a:t>
            </a:r>
            <a:r>
              <a:rPr lang="da-DK" sz="620" b="0" dirty="0">
                <a:solidFill>
                  <a:schemeClr val="tx1"/>
                </a:solidFill>
              </a:rPr>
              <a:t>Højreklik på billedet og send</a:t>
            </a:r>
            <a:r>
              <a:rPr lang="da-DK" sz="62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003" y="7879813"/>
            <a:ext cx="1367416" cy="2793143"/>
          </a:xfrm>
          <a:prstGeom prst="rect">
            <a:avLst/>
          </a:prstGeom>
        </p:spPr>
      </p:pic>
      <p:sp>
        <p:nvSpPr>
          <p:cNvPr id="16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6623631" y="9335784"/>
            <a:ext cx="625092" cy="916068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324872" y="9612733"/>
            <a:ext cx="354407" cy="356394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214330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aker slide - Fuldt billede eller fa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568535" cy="10691813"/>
          </a:xfrm>
          <a:solidFill>
            <a:srgbClr val="4B3E31"/>
          </a:solidFill>
        </p:spPr>
        <p:txBody>
          <a:bodyPr tIns="720000">
            <a:normAutofit/>
          </a:bodyPr>
          <a:lstStyle>
            <a:lvl1pPr marL="0" marR="0" indent="0" algn="ctr" defTabSz="567019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1240"/>
              </a:spcAft>
              <a:buClrTx/>
              <a:buSzTx/>
              <a:buFont typeface="Arial" pitchFamily="34" charset="0"/>
              <a:buNone/>
              <a:tabLst/>
              <a:defRPr sz="868" b="0" baseline="0"/>
            </a:lvl1pPr>
          </a:lstStyle>
          <a:p>
            <a:r>
              <a:rPr lang="da-DK" noProof="0" dirty="0"/>
              <a:t>Indsæt et baggrundsbillede ved at klikke på det brune felt og indsæt billede via ”indsæt billede” i menulinjen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9915" y="2054825"/>
            <a:ext cx="4562700" cy="5023758"/>
          </a:xfrm>
        </p:spPr>
        <p:txBody>
          <a:bodyPr anchor="t">
            <a:noAutofit/>
          </a:bodyPr>
          <a:lstStyle>
            <a:lvl1pPr>
              <a:lnSpc>
                <a:spcPct val="88000"/>
              </a:lnSpc>
              <a:defRPr sz="4465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 err="1"/>
              <a:t>Breaker</a:t>
            </a:r>
            <a:r>
              <a:rPr lang="da-DK" noProof="0" dirty="0"/>
              <a:t> side med stor tekst </a:t>
            </a:r>
            <a:br>
              <a:rPr lang="da-DK" noProof="0" dirty="0"/>
            </a:br>
            <a:r>
              <a:rPr lang="da-DK" noProof="0" dirty="0"/>
              <a:t>i flere linjer</a:t>
            </a:r>
          </a:p>
        </p:txBody>
      </p:sp>
      <p:sp>
        <p:nvSpPr>
          <p:cNvPr id="23" name="AutoShape 4"/>
          <p:cNvSpPr>
            <a:spLocks/>
          </p:cNvSpPr>
          <p:nvPr/>
        </p:nvSpPr>
        <p:spPr bwMode="gray">
          <a:xfrm>
            <a:off x="-2113791" y="0"/>
            <a:ext cx="2041607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283510">
              <a:tabLst>
                <a:tab pos="110254" algn="l"/>
              </a:tabLst>
              <a:defRPr/>
            </a:pPr>
            <a:r>
              <a:rPr lang="da-DK" sz="620" b="1" dirty="0">
                <a:solidFill>
                  <a:schemeClr val="tx1"/>
                </a:solidFill>
                <a:cs typeface="Arial" charset="0"/>
              </a:rPr>
              <a:t>Vis hjælpelinjer som hjælper ved placering af objekter</a:t>
            </a:r>
          </a:p>
          <a:p>
            <a:pPr algn="r" defTabSz="283510"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1.	Højreklik udenfor slidet og vælg ’Gitter og hjælpelinjer’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6623631" y="9335784"/>
            <a:ext cx="625092" cy="916068"/>
          </a:xfrm>
          <a:blipFill rotWithShape="1">
            <a:blip r:embed="rId2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1535759" y="6453692"/>
            <a:ext cx="1446174" cy="43293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620" b="1" noProof="1">
                <a:solidFill>
                  <a:schemeClr val="tx1"/>
                </a:solidFill>
                <a:latin typeface="+mn-lt"/>
              </a:rPr>
            </a:br>
            <a:r>
              <a:rPr lang="en-GB" sz="62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62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62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26" name="TextBox 17"/>
          <p:cNvSpPr txBox="1">
            <a:spLocks noChangeArrowheads="1"/>
          </p:cNvSpPr>
          <p:nvPr/>
        </p:nvSpPr>
        <p:spPr bwMode="auto">
          <a:xfrm>
            <a:off x="-1728150" y="2356893"/>
            <a:ext cx="1638565" cy="66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62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620" b="0" dirty="0">
                <a:solidFill>
                  <a:schemeClr val="tx1"/>
                </a:solidFill>
              </a:rPr>
              <a:t>1. Indsæt et billede ved at klikke på </a:t>
            </a:r>
            <a:r>
              <a:rPr lang="da-DK" sz="620" b="0" dirty="0" err="1">
                <a:solidFill>
                  <a:schemeClr val="tx1"/>
                </a:solidFill>
              </a:rPr>
              <a:t>billedepladsholderen</a:t>
            </a:r>
            <a:endParaRPr lang="da-DK" sz="62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620" b="0" dirty="0">
                <a:solidFill>
                  <a:schemeClr val="tx1"/>
                </a:solidFill>
              </a:rPr>
              <a:t>2. Via</a:t>
            </a:r>
            <a:r>
              <a:rPr lang="da-DK" sz="62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620" b="0" baseline="0" dirty="0">
                <a:solidFill>
                  <a:schemeClr val="tx1"/>
                </a:solidFill>
              </a:rPr>
              <a:t>3. </a:t>
            </a:r>
            <a:r>
              <a:rPr lang="da-DK" sz="620" b="0" dirty="0">
                <a:solidFill>
                  <a:schemeClr val="tx1"/>
                </a:solidFill>
              </a:rPr>
              <a:t>Højreklik på billedet og send</a:t>
            </a:r>
            <a:r>
              <a:rPr lang="da-DK" sz="62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1" name="Picture 10" descr="Skærmbillede 2016-04-05 kl. 09.35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003" y="7879813"/>
            <a:ext cx="1367416" cy="2793143"/>
          </a:xfrm>
          <a:prstGeom prst="rect">
            <a:avLst/>
          </a:prstGeom>
        </p:spPr>
      </p:pic>
      <p:sp>
        <p:nvSpPr>
          <p:cNvPr id="12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324872" y="9612733"/>
            <a:ext cx="354407" cy="356394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628727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 – Snævert tekstbånd - Grø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568535" cy="10691813"/>
          </a:xfrm>
        </p:spPr>
        <p:txBody>
          <a:bodyPr tIns="720000" anchor="t">
            <a:normAutofit/>
          </a:bodyPr>
          <a:lstStyle>
            <a:lvl1pPr marL="0" marR="0" indent="0" algn="ctr" defTabSz="567019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1240"/>
              </a:spcAft>
              <a:buClrTx/>
              <a:buSzTx/>
              <a:buFont typeface="Arial" pitchFamily="34" charset="0"/>
              <a:buNone/>
              <a:tabLst/>
              <a:defRPr sz="868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0" y="4277722"/>
            <a:ext cx="7559675" cy="392875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7080" y="5066516"/>
            <a:ext cx="4585535" cy="436723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3225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343577" y="6652683"/>
            <a:ext cx="4559038" cy="1049383"/>
          </a:xfrm>
        </p:spPr>
        <p:txBody>
          <a:bodyPr/>
          <a:lstStyle>
            <a:lvl1pPr marL="0" indent="0">
              <a:buNone/>
              <a:defRPr sz="1488" b="0">
                <a:solidFill>
                  <a:srgbClr val="FFFFFF"/>
                </a:solidFill>
              </a:defRPr>
            </a:lvl1pPr>
            <a:lvl2pPr marL="156265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to linjer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1535759" y="6453692"/>
            <a:ext cx="1446174" cy="43293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620" b="1" noProof="1">
                <a:solidFill>
                  <a:schemeClr val="tx1"/>
                </a:solidFill>
                <a:latin typeface="+mn-lt"/>
              </a:rPr>
            </a:br>
            <a:r>
              <a:rPr lang="en-GB" sz="62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62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62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/>
        </p:nvSpPr>
        <p:spPr bwMode="gray">
          <a:xfrm>
            <a:off x="-2094933" y="0"/>
            <a:ext cx="2022749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283510">
              <a:tabLst>
                <a:tab pos="110254" algn="l"/>
              </a:tabLst>
              <a:defRPr/>
            </a:pPr>
            <a:r>
              <a:rPr lang="da-DK" sz="62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283510"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62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62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/>
        </p:nvSpPr>
        <p:spPr bwMode="auto">
          <a:xfrm>
            <a:off x="-1728150" y="2356893"/>
            <a:ext cx="1638565" cy="66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62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62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620" b="0" dirty="0">
                <a:solidFill>
                  <a:schemeClr val="tx1"/>
                </a:solidFill>
              </a:rPr>
            </a:br>
            <a:r>
              <a:rPr lang="da-DK" sz="620" b="0" dirty="0">
                <a:solidFill>
                  <a:schemeClr val="tx1"/>
                </a:solidFill>
              </a:rPr>
              <a:t>hvide </a:t>
            </a:r>
            <a:r>
              <a:rPr lang="da-DK" sz="620" b="0" dirty="0" err="1">
                <a:solidFill>
                  <a:schemeClr val="tx1"/>
                </a:solidFill>
              </a:rPr>
              <a:t>billedepladsholder</a:t>
            </a:r>
            <a:endParaRPr lang="da-DK" sz="62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620" b="0" dirty="0">
                <a:solidFill>
                  <a:schemeClr val="tx1"/>
                </a:solidFill>
              </a:rPr>
              <a:t>2. Via</a:t>
            </a:r>
            <a:r>
              <a:rPr lang="da-DK" sz="62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620" b="0" baseline="0" dirty="0">
                <a:solidFill>
                  <a:schemeClr val="tx1"/>
                </a:solidFill>
              </a:rPr>
              <a:t>3. </a:t>
            </a:r>
            <a:r>
              <a:rPr lang="da-DK" sz="620" b="0" dirty="0">
                <a:solidFill>
                  <a:schemeClr val="tx1"/>
                </a:solidFill>
              </a:rPr>
              <a:t>Højreklik på billedet og send</a:t>
            </a:r>
            <a:r>
              <a:rPr lang="da-DK" sz="62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003" y="7879813"/>
            <a:ext cx="1367416" cy="2793143"/>
          </a:xfrm>
          <a:prstGeom prst="rect">
            <a:avLst/>
          </a:prstGeom>
        </p:spPr>
      </p:pic>
      <p:sp>
        <p:nvSpPr>
          <p:cNvPr id="1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342541" y="9675319"/>
            <a:ext cx="1580176" cy="280625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6623631" y="9335784"/>
            <a:ext cx="625092" cy="916068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5151550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aker slide - SEGES Logo hvid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4"/>
          <p:cNvSpPr>
            <a:spLocks/>
          </p:cNvSpPr>
          <p:nvPr/>
        </p:nvSpPr>
        <p:spPr bwMode="gray">
          <a:xfrm>
            <a:off x="-2113791" y="0"/>
            <a:ext cx="2041607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283510">
              <a:tabLst>
                <a:tab pos="110254" algn="l"/>
              </a:tabLst>
              <a:defRPr/>
            </a:pPr>
            <a:r>
              <a:rPr lang="da-DK" sz="620" b="1" dirty="0">
                <a:solidFill>
                  <a:schemeClr val="tx1"/>
                </a:solidFill>
                <a:cs typeface="Arial" charset="0"/>
              </a:rPr>
              <a:t>Vis hjælpelinjer som hjælper ved placering af objekter</a:t>
            </a:r>
          </a:p>
          <a:p>
            <a:pPr algn="r" defTabSz="283510"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1.	Højreklik udenfor slidet og vælg ’Gitter og hjælpelinjer’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6623631" y="9335784"/>
            <a:ext cx="625092" cy="916068"/>
          </a:xfrm>
          <a:blipFill rotWithShape="1">
            <a:blip r:embed="rId2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1535759" y="6453692"/>
            <a:ext cx="1446174" cy="43293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620" b="1" noProof="1">
                <a:solidFill>
                  <a:schemeClr val="tx1"/>
                </a:solidFill>
                <a:latin typeface="+mn-lt"/>
              </a:rPr>
            </a:br>
            <a:r>
              <a:rPr lang="en-GB" sz="62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62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62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pic>
        <p:nvPicPr>
          <p:cNvPr id="11" name="Picture 10" descr="Skærmbillede 2016-04-05 kl. 09.35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003" y="7879813"/>
            <a:ext cx="1367416" cy="2793143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13" y="3217123"/>
            <a:ext cx="5356450" cy="3704960"/>
          </a:xfrm>
          <a:prstGeom prst="rect">
            <a:avLst/>
          </a:prstGeom>
        </p:spPr>
      </p:pic>
      <p:sp>
        <p:nvSpPr>
          <p:cNvPr id="9" name="TextBox 17"/>
          <p:cNvSpPr txBox="1">
            <a:spLocks noChangeArrowheads="1"/>
          </p:cNvSpPr>
          <p:nvPr/>
        </p:nvSpPr>
        <p:spPr bwMode="auto">
          <a:xfrm>
            <a:off x="-1835035" y="2356893"/>
            <a:ext cx="1745449" cy="66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620" b="1" dirty="0">
                <a:solidFill>
                  <a:schemeClr val="tx1"/>
                </a:solidFill>
              </a:rPr>
              <a:t>Skift</a:t>
            </a:r>
            <a:r>
              <a:rPr lang="da-DK" sz="620" b="1" baseline="0" dirty="0">
                <a:solidFill>
                  <a:schemeClr val="tx1"/>
                </a:solidFill>
              </a:rPr>
              <a:t> farve på baggrund</a:t>
            </a:r>
            <a:endParaRPr lang="da-DK" sz="620" b="1" dirty="0">
              <a:solidFill>
                <a:schemeClr val="tx1"/>
              </a:solidFill>
            </a:endParaRPr>
          </a:p>
          <a:p>
            <a:pPr marL="141755" indent="-141755" algn="r" eaLnBrk="1" hangingPunct="1">
              <a:buAutoNum type="arabicPeriod"/>
              <a:defRPr/>
            </a:pPr>
            <a:r>
              <a:rPr lang="da-DK" sz="620" b="0" dirty="0" err="1">
                <a:solidFill>
                  <a:schemeClr val="tx1"/>
                </a:solidFill>
              </a:rPr>
              <a:t>Højreklik</a:t>
            </a:r>
            <a:r>
              <a:rPr lang="da-DK" sz="620" b="0" dirty="0">
                <a:solidFill>
                  <a:schemeClr val="tx1"/>
                </a:solidFill>
              </a:rPr>
              <a:t> på baggrunden</a:t>
            </a:r>
          </a:p>
          <a:p>
            <a:pPr marL="141755" indent="-141755" algn="r" eaLnBrk="1" hangingPunct="1">
              <a:buAutoNum type="arabicPeriod"/>
              <a:defRPr/>
            </a:pPr>
            <a:r>
              <a:rPr lang="da-DK" sz="620" b="0" dirty="0">
                <a:solidFill>
                  <a:schemeClr val="tx1"/>
                </a:solidFill>
              </a:rPr>
              <a:t>Fra drop ned menuen vælg ”</a:t>
            </a:r>
            <a:r>
              <a:rPr lang="da-DK" sz="620" b="0" dirty="0" err="1">
                <a:solidFill>
                  <a:schemeClr val="tx1"/>
                </a:solidFill>
              </a:rPr>
              <a:t>Fomater</a:t>
            </a:r>
            <a:r>
              <a:rPr lang="da-DK" sz="620" b="0" baseline="0" dirty="0">
                <a:solidFill>
                  <a:schemeClr val="tx1"/>
                </a:solidFill>
              </a:rPr>
              <a:t> baggrund”</a:t>
            </a:r>
            <a:r>
              <a:rPr lang="da-DK" sz="620" b="0" dirty="0">
                <a:solidFill>
                  <a:schemeClr val="tx1"/>
                </a:solidFill>
              </a:rPr>
              <a:t>”</a:t>
            </a:r>
          </a:p>
          <a:p>
            <a:pPr marL="141755" indent="-141755" algn="r" eaLnBrk="1" hangingPunct="1">
              <a:buAutoNum type="arabicPeriod"/>
              <a:defRPr/>
            </a:pPr>
            <a:r>
              <a:rPr lang="da-DK" sz="620" b="0" dirty="0">
                <a:solidFill>
                  <a:schemeClr val="tx1"/>
                </a:solidFill>
              </a:rPr>
              <a:t>Fra ”farvespandend” i</a:t>
            </a:r>
            <a:r>
              <a:rPr lang="da-DK" sz="620" b="0" baseline="0" dirty="0">
                <a:solidFill>
                  <a:schemeClr val="tx1"/>
                </a:solidFill>
              </a:rPr>
              <a:t> </a:t>
            </a:r>
            <a:r>
              <a:rPr lang="da-DK" sz="620" b="0" baseline="0" dirty="0" err="1">
                <a:solidFill>
                  <a:schemeClr val="tx1"/>
                </a:solidFill>
              </a:rPr>
              <a:t>fomater</a:t>
            </a:r>
            <a:r>
              <a:rPr lang="da-DK" sz="620" b="0" baseline="0" dirty="0">
                <a:solidFill>
                  <a:schemeClr val="tx1"/>
                </a:solidFill>
              </a:rPr>
              <a:t> baggrund</a:t>
            </a:r>
            <a:r>
              <a:rPr lang="da-DK" sz="620" b="0" dirty="0">
                <a:solidFill>
                  <a:schemeClr val="tx1"/>
                </a:solidFill>
              </a:rPr>
              <a:t> vælg en af </a:t>
            </a:r>
            <a:r>
              <a:rPr lang="da-DK" sz="620" b="0" dirty="0" err="1">
                <a:solidFill>
                  <a:schemeClr val="tx1"/>
                </a:solidFill>
              </a:rPr>
              <a:t>temafarvene</a:t>
            </a:r>
            <a:r>
              <a:rPr lang="da-DK" sz="620" b="0" dirty="0">
                <a:solidFill>
                  <a:schemeClr val="tx1"/>
                </a:solidFill>
              </a:rPr>
              <a:t> for at farvelægge baggrunden</a:t>
            </a:r>
          </a:p>
        </p:txBody>
      </p:sp>
    </p:spTree>
    <p:extLst>
      <p:ext uri="{BB962C8B-B14F-4D97-AF65-F5344CB8AC3E}">
        <p14:creationId xmlns:p14="http://schemas.microsoft.com/office/powerpoint/2010/main" val="6272201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reaker slide - SEGES Logo grø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4"/>
          <p:cNvSpPr>
            <a:spLocks/>
          </p:cNvSpPr>
          <p:nvPr/>
        </p:nvSpPr>
        <p:spPr bwMode="gray">
          <a:xfrm>
            <a:off x="-2113791" y="0"/>
            <a:ext cx="2041607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283510">
              <a:tabLst>
                <a:tab pos="110254" algn="l"/>
              </a:tabLst>
              <a:defRPr/>
            </a:pPr>
            <a:r>
              <a:rPr lang="da-DK" sz="620" b="1" dirty="0">
                <a:solidFill>
                  <a:schemeClr val="tx1"/>
                </a:solidFill>
                <a:cs typeface="Arial" charset="0"/>
              </a:rPr>
              <a:t>Vis hjælpelinjer som hjælper ved placering af objekter</a:t>
            </a:r>
          </a:p>
          <a:p>
            <a:pPr algn="r" defTabSz="283510"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1.	Højreklik udenfor slidet og vælg ’Gitter og hjælpelinjer’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1535759" y="6453692"/>
            <a:ext cx="1446174" cy="43293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620" b="1" noProof="1">
                <a:solidFill>
                  <a:schemeClr val="tx1"/>
                </a:solidFill>
                <a:latin typeface="+mn-lt"/>
              </a:rPr>
            </a:br>
            <a:r>
              <a:rPr lang="en-GB" sz="62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62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62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26" name="TextBox 17"/>
          <p:cNvSpPr txBox="1">
            <a:spLocks noChangeArrowheads="1"/>
          </p:cNvSpPr>
          <p:nvPr/>
        </p:nvSpPr>
        <p:spPr bwMode="auto">
          <a:xfrm>
            <a:off x="-1835035" y="2356893"/>
            <a:ext cx="1745449" cy="66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620" b="1" dirty="0">
                <a:solidFill>
                  <a:schemeClr val="tx1"/>
                </a:solidFill>
              </a:rPr>
              <a:t>Skift</a:t>
            </a:r>
            <a:r>
              <a:rPr lang="da-DK" sz="620" b="1" baseline="0" dirty="0">
                <a:solidFill>
                  <a:schemeClr val="tx1"/>
                </a:solidFill>
              </a:rPr>
              <a:t> farve på baggrund</a:t>
            </a:r>
            <a:endParaRPr lang="da-DK" sz="620" b="1" dirty="0">
              <a:solidFill>
                <a:schemeClr val="tx1"/>
              </a:solidFill>
            </a:endParaRPr>
          </a:p>
          <a:p>
            <a:pPr marL="141755" indent="-141755" algn="r" eaLnBrk="1" hangingPunct="1">
              <a:buAutoNum type="arabicPeriod"/>
              <a:defRPr/>
            </a:pPr>
            <a:r>
              <a:rPr lang="da-DK" sz="620" b="0" dirty="0" err="1">
                <a:solidFill>
                  <a:schemeClr val="tx1"/>
                </a:solidFill>
              </a:rPr>
              <a:t>Højreklik</a:t>
            </a:r>
            <a:r>
              <a:rPr lang="da-DK" sz="620" b="0" dirty="0">
                <a:solidFill>
                  <a:schemeClr val="tx1"/>
                </a:solidFill>
              </a:rPr>
              <a:t> på baggrunden</a:t>
            </a:r>
          </a:p>
          <a:p>
            <a:pPr marL="141755" indent="-141755" algn="r" eaLnBrk="1" hangingPunct="1">
              <a:buAutoNum type="arabicPeriod"/>
              <a:defRPr/>
            </a:pPr>
            <a:r>
              <a:rPr lang="da-DK" sz="620" b="0" dirty="0">
                <a:solidFill>
                  <a:schemeClr val="tx1"/>
                </a:solidFill>
              </a:rPr>
              <a:t>Fra drop ned menuen vælg ”</a:t>
            </a:r>
            <a:r>
              <a:rPr lang="da-DK" sz="620" b="0" dirty="0" err="1">
                <a:solidFill>
                  <a:schemeClr val="tx1"/>
                </a:solidFill>
              </a:rPr>
              <a:t>Fomater</a:t>
            </a:r>
            <a:r>
              <a:rPr lang="da-DK" sz="620" b="0" baseline="0" dirty="0">
                <a:solidFill>
                  <a:schemeClr val="tx1"/>
                </a:solidFill>
              </a:rPr>
              <a:t> baggrund”</a:t>
            </a:r>
            <a:r>
              <a:rPr lang="da-DK" sz="620" b="0" dirty="0">
                <a:solidFill>
                  <a:schemeClr val="tx1"/>
                </a:solidFill>
              </a:rPr>
              <a:t>”</a:t>
            </a:r>
          </a:p>
          <a:p>
            <a:pPr marL="141755" indent="-141755" algn="r" eaLnBrk="1" hangingPunct="1">
              <a:buAutoNum type="arabicPeriod"/>
              <a:defRPr/>
            </a:pPr>
            <a:r>
              <a:rPr lang="da-DK" sz="620" b="0" dirty="0">
                <a:solidFill>
                  <a:schemeClr val="tx1"/>
                </a:solidFill>
              </a:rPr>
              <a:t>Fra ”farvespandend” i</a:t>
            </a:r>
            <a:r>
              <a:rPr lang="da-DK" sz="620" b="0" baseline="0" dirty="0">
                <a:solidFill>
                  <a:schemeClr val="tx1"/>
                </a:solidFill>
              </a:rPr>
              <a:t> </a:t>
            </a:r>
            <a:r>
              <a:rPr lang="da-DK" sz="620" b="0" baseline="0" dirty="0" err="1">
                <a:solidFill>
                  <a:schemeClr val="tx1"/>
                </a:solidFill>
              </a:rPr>
              <a:t>fomater</a:t>
            </a:r>
            <a:r>
              <a:rPr lang="da-DK" sz="620" b="0" baseline="0" dirty="0">
                <a:solidFill>
                  <a:schemeClr val="tx1"/>
                </a:solidFill>
              </a:rPr>
              <a:t> baggrund</a:t>
            </a:r>
            <a:r>
              <a:rPr lang="da-DK" sz="620" b="0" dirty="0">
                <a:solidFill>
                  <a:schemeClr val="tx1"/>
                </a:solidFill>
              </a:rPr>
              <a:t> vælg en af </a:t>
            </a:r>
            <a:r>
              <a:rPr lang="da-DK" sz="620" b="0" dirty="0" err="1">
                <a:solidFill>
                  <a:schemeClr val="tx1"/>
                </a:solidFill>
              </a:rPr>
              <a:t>temafarvene</a:t>
            </a:r>
            <a:r>
              <a:rPr lang="da-DK" sz="620" b="0" dirty="0">
                <a:solidFill>
                  <a:schemeClr val="tx1"/>
                </a:solidFill>
              </a:rPr>
              <a:t> for at farvelægge baggrunden</a:t>
            </a:r>
          </a:p>
        </p:txBody>
      </p:sp>
      <p:pic>
        <p:nvPicPr>
          <p:cNvPr id="11" name="Picture 10" descr="Skærmbillede 2016-04-05 kl. 09.35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003" y="7879813"/>
            <a:ext cx="1367416" cy="2793143"/>
          </a:xfrm>
          <a:prstGeom prst="rect">
            <a:avLst/>
          </a:prstGeom>
        </p:spPr>
      </p:pic>
      <p:pic>
        <p:nvPicPr>
          <p:cNvPr id="10" name="Picture 49" descr="LF_Logo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630" y="9335784"/>
            <a:ext cx="625093" cy="916068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13" y="3217123"/>
            <a:ext cx="5356450" cy="370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550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 - Med partnerlogo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568535" cy="10691813"/>
          </a:xfrm>
          <a:ln>
            <a:noFill/>
          </a:ln>
        </p:spPr>
        <p:txBody>
          <a:bodyPr tIns="720000">
            <a:normAutofit/>
          </a:bodyPr>
          <a:lstStyle>
            <a:lvl1pPr marL="0" marR="0" indent="0" algn="ctr" defTabSz="567019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1240"/>
              </a:spcAft>
              <a:buClrTx/>
              <a:buSzTx/>
              <a:buFont typeface="Arial" pitchFamily="34" charset="0"/>
              <a:buNone/>
              <a:tabLst/>
              <a:defRPr sz="868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4005159" y="0"/>
            <a:ext cx="3554516" cy="10691813"/>
          </a:xfrm>
          <a:solidFill>
            <a:schemeClr val="bg1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7080" y="3295154"/>
            <a:ext cx="3462266" cy="436723"/>
          </a:xfrm>
        </p:spPr>
        <p:txBody>
          <a:bodyPr wrap="square">
            <a:spAutoFit/>
          </a:bodyPr>
          <a:lstStyle>
            <a:lvl1pPr>
              <a:lnSpc>
                <a:spcPct val="88000"/>
              </a:lnSpc>
              <a:defRPr sz="3225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Navn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343577" y="5181942"/>
            <a:ext cx="3442259" cy="2245000"/>
          </a:xfrm>
        </p:spPr>
        <p:txBody>
          <a:bodyPr/>
          <a:lstStyle>
            <a:lvl1pPr marL="0" indent="0">
              <a:buNone/>
              <a:defRPr sz="1488" b="0">
                <a:solidFill>
                  <a:schemeClr val="accent2"/>
                </a:solidFill>
              </a:defRPr>
            </a:lvl1pPr>
            <a:lvl2pPr marL="156265" indent="0">
              <a:buNone/>
              <a:defRPr/>
            </a:lvl2pPr>
          </a:lstStyle>
          <a:p>
            <a:pPr lvl="0"/>
            <a:r>
              <a:rPr lang="da-DK" dirty="0"/>
              <a:t>Sted og dato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-1535759" y="6453692"/>
            <a:ext cx="1446174" cy="43293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620" b="1" noProof="1">
                <a:solidFill>
                  <a:schemeClr val="tx1"/>
                </a:solidFill>
                <a:latin typeface="+mn-lt"/>
              </a:rPr>
            </a:br>
            <a:r>
              <a:rPr lang="en-GB" sz="62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62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62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/>
        </p:nvSpPr>
        <p:spPr bwMode="gray">
          <a:xfrm>
            <a:off x="-2094933" y="0"/>
            <a:ext cx="2022749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283510">
              <a:tabLst>
                <a:tab pos="110254" algn="l"/>
              </a:tabLst>
              <a:defRPr/>
            </a:pPr>
            <a:r>
              <a:rPr lang="da-DK" sz="62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283510"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62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62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141755" indent="-141755" algn="r" defTabSz="283510">
              <a:buFontTx/>
              <a:buAutoNum type="arabicPeriod" startAt="2"/>
              <a:tabLst>
                <a:tab pos="110254" algn="l"/>
              </a:tabLst>
              <a:defRPr/>
            </a:pPr>
            <a:r>
              <a:rPr lang="da-DK" sz="62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/>
        </p:nvSpPr>
        <p:spPr bwMode="auto">
          <a:xfrm>
            <a:off x="-1728150" y="2356893"/>
            <a:ext cx="1638565" cy="66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62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62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620" b="0" dirty="0">
                <a:solidFill>
                  <a:schemeClr val="tx1"/>
                </a:solidFill>
              </a:rPr>
            </a:br>
            <a:r>
              <a:rPr lang="da-DK" sz="620" b="0" dirty="0">
                <a:solidFill>
                  <a:schemeClr val="tx1"/>
                </a:solidFill>
              </a:rPr>
              <a:t>hvide </a:t>
            </a:r>
            <a:r>
              <a:rPr lang="da-DK" sz="620" b="0" dirty="0" err="1">
                <a:solidFill>
                  <a:schemeClr val="tx1"/>
                </a:solidFill>
              </a:rPr>
              <a:t>billedepladsholder</a:t>
            </a:r>
            <a:endParaRPr lang="da-DK" sz="62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620" b="0" dirty="0">
                <a:solidFill>
                  <a:schemeClr val="tx1"/>
                </a:solidFill>
              </a:rPr>
              <a:t>2. Via</a:t>
            </a:r>
            <a:r>
              <a:rPr lang="da-DK" sz="62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620" b="0" baseline="0" dirty="0">
                <a:solidFill>
                  <a:schemeClr val="tx1"/>
                </a:solidFill>
              </a:rPr>
              <a:t>3. </a:t>
            </a:r>
            <a:r>
              <a:rPr lang="da-DK" sz="620" b="0" dirty="0">
                <a:solidFill>
                  <a:schemeClr val="tx1"/>
                </a:solidFill>
              </a:rPr>
              <a:t>Højreklik på billedet og send</a:t>
            </a:r>
            <a:r>
              <a:rPr lang="da-DK" sz="62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003" y="7879813"/>
            <a:ext cx="1367416" cy="2793143"/>
          </a:xfrm>
          <a:prstGeom prst="rect">
            <a:avLst/>
          </a:prstGeom>
        </p:spPr>
      </p:pic>
      <p:sp>
        <p:nvSpPr>
          <p:cNvPr id="21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8895813"/>
            <a:ext cx="7559675" cy="1796000"/>
          </a:xfrm>
          <a:solidFill>
            <a:schemeClr val="accent3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24" name="Pladsholder til billede 4"/>
          <p:cNvSpPr>
            <a:spLocks noGrp="1"/>
          </p:cNvSpPr>
          <p:nvPr>
            <p:ph type="pic" sz="quarter" idx="30" hasCustomPrompt="1"/>
          </p:nvPr>
        </p:nvSpPr>
        <p:spPr>
          <a:xfrm>
            <a:off x="4339503" y="6025618"/>
            <a:ext cx="2909219" cy="2421267"/>
          </a:xfrm>
        </p:spPr>
        <p:txBody>
          <a:bodyPr wrap="none" anchor="ctr"/>
          <a:lstStyle>
            <a:lvl1pPr marL="177194" marR="0" indent="-177194" algn="l" defTabSz="567019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1240"/>
              </a:spcAft>
              <a:buClrTx/>
              <a:buSzTx/>
              <a:buFont typeface="Arial"/>
              <a:buNone/>
              <a:tabLst/>
              <a:defRPr sz="620"/>
            </a:lvl1pPr>
          </a:lstStyle>
          <a:p>
            <a:pPr marL="177194" marR="0" lvl="0" indent="-177194" algn="l" defTabSz="567019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1240"/>
              </a:spcAft>
              <a:buClrTx/>
              <a:buSzTx/>
              <a:tabLst/>
              <a:defRPr/>
            </a:pPr>
            <a:r>
              <a:rPr lang="da-DK" dirty="0"/>
              <a:t>Klik og indsæt partnerlogo her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6623631" y="9335784"/>
            <a:ext cx="625092" cy="916068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2" name="Pladsholder til billede 4"/>
          <p:cNvSpPr>
            <a:spLocks noGrp="1"/>
          </p:cNvSpPr>
          <p:nvPr>
            <p:ph type="pic" sz="quarter" idx="31" hasCustomPrompt="1"/>
          </p:nvPr>
        </p:nvSpPr>
        <p:spPr>
          <a:xfrm>
            <a:off x="4339503" y="3364409"/>
            <a:ext cx="2909219" cy="2421267"/>
          </a:xfrm>
        </p:spPr>
        <p:txBody>
          <a:bodyPr wrap="none" anchor="ctr"/>
          <a:lstStyle>
            <a:lvl1pPr marL="177194" marR="0" indent="-177194" algn="l" defTabSz="567019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1240"/>
              </a:spcAft>
              <a:buClrTx/>
              <a:buSzTx/>
              <a:buFont typeface="Arial"/>
              <a:buNone/>
              <a:tabLst/>
              <a:defRPr sz="620" baseline="0"/>
            </a:lvl1pPr>
          </a:lstStyle>
          <a:p>
            <a:pPr marL="177194" marR="0" lvl="0" indent="-177194" algn="l" defTabSz="567019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1240"/>
              </a:spcAft>
              <a:buClrTx/>
              <a:buSzTx/>
              <a:tabLst/>
              <a:defRPr/>
            </a:pPr>
            <a:r>
              <a:rPr lang="da-DK" dirty="0"/>
              <a:t>Klik og indsæt partnerlogo her</a:t>
            </a:r>
          </a:p>
        </p:txBody>
      </p:sp>
      <p:sp>
        <p:nvSpPr>
          <p:cNvPr id="22" name="Pladsholder til billede 4"/>
          <p:cNvSpPr>
            <a:spLocks noGrp="1"/>
          </p:cNvSpPr>
          <p:nvPr>
            <p:ph type="pic" sz="quarter" idx="33" hasCustomPrompt="1"/>
          </p:nvPr>
        </p:nvSpPr>
        <p:spPr>
          <a:xfrm>
            <a:off x="4339503" y="711255"/>
            <a:ext cx="2909219" cy="2421267"/>
          </a:xfrm>
        </p:spPr>
        <p:txBody>
          <a:bodyPr wrap="none" anchor="ctr"/>
          <a:lstStyle>
            <a:lvl1pPr marL="177194" marR="0" indent="-177194" algn="l" defTabSz="567019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1240"/>
              </a:spcAft>
              <a:buClrTx/>
              <a:buSzTx/>
              <a:buFont typeface="Arial"/>
              <a:buNone/>
              <a:tabLst/>
              <a:defRPr sz="620"/>
            </a:lvl1pPr>
          </a:lstStyle>
          <a:p>
            <a:pPr marL="177194" marR="0" lvl="0" indent="-177194" algn="l" defTabSz="567019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1240"/>
              </a:spcAft>
              <a:buClrTx/>
              <a:buSzTx/>
              <a:tabLst/>
              <a:defRPr/>
            </a:pPr>
            <a:r>
              <a:rPr lang="da-DK" dirty="0"/>
              <a:t>Klik og indsæt partnerlogo her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342541" y="9675319"/>
            <a:ext cx="1580176" cy="280625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6293533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8542" y="612519"/>
            <a:ext cx="5820400" cy="1109463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-1539134" y="-1060"/>
            <a:ext cx="1495819" cy="1535533"/>
            <a:chOff x="-2481943" y="-680"/>
            <a:chExt cx="2412094" cy="984930"/>
          </a:xfrm>
        </p:grpSpPr>
        <p:sp>
          <p:nvSpPr>
            <p:cNvPr id="17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367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62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62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62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620" dirty="0">
                  <a:solidFill>
                    <a:schemeClr val="tx1"/>
                  </a:solidFill>
                  <a:latin typeface="+mn-lt"/>
                </a:rPr>
              </a:br>
              <a:r>
                <a:rPr lang="da-DK" sz="62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620" dirty="0">
                  <a:solidFill>
                    <a:schemeClr val="tx1"/>
                  </a:solidFill>
                  <a:latin typeface="+mn-lt"/>
                </a:rPr>
              </a:br>
              <a:r>
                <a:rPr lang="da-DK" sz="62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62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20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25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27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8" name="Rectangle 27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116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26" name="Rounded Rectangle 25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16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21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22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" name="Rectangle 22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16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16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3AD5FBD6-B0E6-4DCA-89D3-FE430C964A91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8D0A9667-1A84-427D-B038-61F57A782753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336686" y="2415557"/>
            <a:ext cx="5820400" cy="6467064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pic>
        <p:nvPicPr>
          <p:cNvPr id="38" name="Picture 37" descr="LF_Logo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630" y="9335784"/>
            <a:ext cx="625093" cy="91606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-1535759" y="6453692"/>
            <a:ext cx="1446174" cy="43293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620" b="1" noProof="1">
                <a:solidFill>
                  <a:schemeClr val="tx1"/>
                </a:solidFill>
                <a:latin typeface="+mn-lt"/>
              </a:rPr>
            </a:br>
            <a:r>
              <a:rPr lang="en-GB" sz="62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62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62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34" name="TextBox 17"/>
          <p:cNvSpPr txBox="1">
            <a:spLocks noChangeArrowheads="1"/>
          </p:cNvSpPr>
          <p:nvPr/>
        </p:nvSpPr>
        <p:spPr bwMode="auto">
          <a:xfrm>
            <a:off x="-1728150" y="2356893"/>
            <a:ext cx="163856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620" b="1" dirty="0">
                <a:solidFill>
                  <a:schemeClr val="tx1"/>
                </a:solidFill>
              </a:rPr>
              <a:t>Skift</a:t>
            </a:r>
            <a:r>
              <a:rPr lang="da-DK" sz="620" b="1" baseline="0" dirty="0">
                <a:solidFill>
                  <a:schemeClr val="tx1"/>
                </a:solidFill>
              </a:rPr>
              <a:t> farve på LF bjælkerne</a:t>
            </a:r>
            <a:endParaRPr lang="da-DK" sz="620" b="1" dirty="0">
              <a:solidFill>
                <a:schemeClr val="tx1"/>
              </a:solidFill>
            </a:endParaRPr>
          </a:p>
          <a:p>
            <a:pPr marL="141755" indent="-141755" algn="r" eaLnBrk="1" hangingPunct="1">
              <a:buAutoNum type="arabicPeriod"/>
              <a:defRPr/>
            </a:pPr>
            <a:r>
              <a:rPr lang="da-DK" sz="620" b="0" dirty="0">
                <a:solidFill>
                  <a:schemeClr val="tx1"/>
                </a:solidFill>
              </a:rPr>
              <a:t>Klik på bjælken</a:t>
            </a:r>
          </a:p>
          <a:p>
            <a:pPr marL="141755" indent="-141755" algn="r" eaLnBrk="1" hangingPunct="1">
              <a:buAutoNum type="arabicPeriod"/>
              <a:defRPr/>
            </a:pPr>
            <a:r>
              <a:rPr lang="da-DK" sz="62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141755" indent="-141755" algn="r" eaLnBrk="1" hangingPunct="1">
              <a:buAutoNum type="arabicPeriod"/>
              <a:defRPr/>
            </a:pPr>
            <a:r>
              <a:rPr lang="da-DK" sz="62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620" b="0" dirty="0" err="1">
                <a:solidFill>
                  <a:schemeClr val="tx1"/>
                </a:solidFill>
              </a:rPr>
              <a:t>temafarvene</a:t>
            </a:r>
            <a:r>
              <a:rPr lang="da-DK" sz="62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31" name="Picture 30" descr="Skærmbillede 2016-04-05 kl. 09.35.2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003" y="7879813"/>
            <a:ext cx="1367416" cy="2793143"/>
          </a:xfrm>
          <a:prstGeom prst="rect">
            <a:avLst/>
          </a:prstGeom>
        </p:spPr>
      </p:pic>
      <p:sp>
        <p:nvSpPr>
          <p:cNvPr id="32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133949" cy="8923875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8895813"/>
            <a:ext cx="133949" cy="1796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pic>
        <p:nvPicPr>
          <p:cNvPr id="36" name="Picture 35" descr="NogetAtLeveAf.NogetAtLeveFor_Green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41" y="9675317"/>
            <a:ext cx="1580176" cy="28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9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spalter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FBD6-B0E6-4DCA-89D3-FE430C964A91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9667-1A84-427D-B038-61F57A782753}" type="slidenum">
              <a:rPr lang="en-US" smtClean="0"/>
              <a:t>‹nr.›</a:t>
            </a:fld>
            <a:endParaRPr lang="en-US"/>
          </a:p>
        </p:txBody>
      </p:sp>
      <p:sp>
        <p:nvSpPr>
          <p:cNvPr id="37" name="Content Placeholder 6"/>
          <p:cNvSpPr>
            <a:spLocks noGrp="1"/>
          </p:cNvSpPr>
          <p:nvPr>
            <p:ph sz="quarter" idx="22" hasCustomPrompt="1"/>
          </p:nvPr>
        </p:nvSpPr>
        <p:spPr>
          <a:xfrm>
            <a:off x="3307788" y="2415557"/>
            <a:ext cx="2849298" cy="6467064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9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336686" y="2415557"/>
            <a:ext cx="2852967" cy="6467064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pic>
        <p:nvPicPr>
          <p:cNvPr id="41" name="Picture 40" descr="LF_Logo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630" y="9335784"/>
            <a:ext cx="625093" cy="916068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-1539134" y="-1060"/>
            <a:ext cx="1495819" cy="1535533"/>
            <a:chOff x="-2481943" y="-680"/>
            <a:chExt cx="2412094" cy="984930"/>
          </a:xfrm>
        </p:grpSpPr>
        <p:sp>
          <p:nvSpPr>
            <p:cNvPr id="32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367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62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62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62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620" dirty="0">
                  <a:solidFill>
                    <a:schemeClr val="tx1"/>
                  </a:solidFill>
                  <a:latin typeface="+mn-lt"/>
                </a:rPr>
              </a:br>
              <a:r>
                <a:rPr lang="da-DK" sz="62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620" dirty="0">
                  <a:solidFill>
                    <a:schemeClr val="tx1"/>
                  </a:solidFill>
                  <a:latin typeface="+mn-lt"/>
                </a:rPr>
              </a:br>
              <a:r>
                <a:rPr lang="da-DK" sz="62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62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6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0" name="Rectangle 4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116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8" name="Rounded Rectangle 4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16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40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" name="Rectangle 44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16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6" name="Rounded Rectangle 4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16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51" name="TextBox 50"/>
          <p:cNvSpPr txBox="1"/>
          <p:nvPr/>
        </p:nvSpPr>
        <p:spPr>
          <a:xfrm>
            <a:off x="-1535759" y="6453692"/>
            <a:ext cx="1446174" cy="43293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620" b="1" noProof="1">
                <a:solidFill>
                  <a:schemeClr val="tx1"/>
                </a:solidFill>
                <a:latin typeface="+mn-lt"/>
              </a:rPr>
            </a:br>
            <a:r>
              <a:rPr lang="en-GB" sz="62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62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62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72"/>
              </a:spcBef>
              <a:defRPr/>
            </a:pPr>
            <a:r>
              <a:rPr lang="en-GB" sz="62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62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53" name="TextBox 17"/>
          <p:cNvSpPr txBox="1">
            <a:spLocks noChangeArrowheads="1"/>
          </p:cNvSpPr>
          <p:nvPr/>
        </p:nvSpPr>
        <p:spPr bwMode="auto">
          <a:xfrm>
            <a:off x="-1728150" y="2356893"/>
            <a:ext cx="163856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620" b="1" dirty="0">
                <a:solidFill>
                  <a:schemeClr val="tx1"/>
                </a:solidFill>
              </a:rPr>
              <a:t>Skift</a:t>
            </a:r>
            <a:r>
              <a:rPr lang="da-DK" sz="620" b="1" baseline="0" dirty="0">
                <a:solidFill>
                  <a:schemeClr val="tx1"/>
                </a:solidFill>
              </a:rPr>
              <a:t> farve på LF bjælkerne</a:t>
            </a:r>
            <a:endParaRPr lang="da-DK" sz="620" b="1" dirty="0">
              <a:solidFill>
                <a:schemeClr val="tx1"/>
              </a:solidFill>
            </a:endParaRPr>
          </a:p>
          <a:p>
            <a:pPr marL="141755" indent="-141755" algn="r" eaLnBrk="1" hangingPunct="1">
              <a:buAutoNum type="arabicPeriod"/>
              <a:defRPr/>
            </a:pPr>
            <a:r>
              <a:rPr lang="da-DK" sz="620" b="0" dirty="0">
                <a:solidFill>
                  <a:schemeClr val="tx1"/>
                </a:solidFill>
              </a:rPr>
              <a:t>Klik på bjælken</a:t>
            </a:r>
          </a:p>
          <a:p>
            <a:pPr marL="141755" indent="-141755" algn="r" eaLnBrk="1" hangingPunct="1">
              <a:buAutoNum type="arabicPeriod"/>
              <a:defRPr/>
            </a:pPr>
            <a:r>
              <a:rPr lang="da-DK" sz="62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141755" indent="-141755" algn="r" eaLnBrk="1" hangingPunct="1">
              <a:buAutoNum type="arabicPeriod"/>
              <a:defRPr/>
            </a:pPr>
            <a:r>
              <a:rPr lang="da-DK" sz="62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620" b="0" dirty="0" err="1">
                <a:solidFill>
                  <a:schemeClr val="tx1"/>
                </a:solidFill>
              </a:rPr>
              <a:t>temafarvene</a:t>
            </a:r>
            <a:r>
              <a:rPr lang="da-DK" sz="62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003" y="7879813"/>
            <a:ext cx="1367416" cy="2793143"/>
          </a:xfrm>
          <a:prstGeom prst="rect">
            <a:avLst/>
          </a:prstGeom>
        </p:spPr>
      </p:pic>
      <p:sp>
        <p:nvSpPr>
          <p:cNvPr id="30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133949" cy="8923875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0" y="8895813"/>
            <a:ext cx="133949" cy="1796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pic>
        <p:nvPicPr>
          <p:cNvPr id="28" name="Picture 27" descr="NogetAtLeveAf.NogetAtLeveFor_Green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41" y="9675317"/>
            <a:ext cx="1580176" cy="28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483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8542" y="612519"/>
            <a:ext cx="5820400" cy="110946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a-DK" noProof="0" dirty="0"/>
              <a:t>Overskrift i op til 2 linjer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686" y="2415557"/>
            <a:ext cx="5812255" cy="64670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Klik for at redigere i master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2312" y="704812"/>
            <a:ext cx="628085" cy="2245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558">
                <a:solidFill>
                  <a:srgbClr val="076471"/>
                </a:solidFill>
              </a:defRPr>
            </a:lvl1pPr>
          </a:lstStyle>
          <a:p>
            <a:fld id="{3AD5FBD6-B0E6-4DCA-89D3-FE430C964A91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70398" y="704813"/>
            <a:ext cx="152641" cy="2245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558">
                <a:solidFill>
                  <a:srgbClr val="076471"/>
                </a:solidFill>
              </a:defRPr>
            </a:lvl1pPr>
          </a:lstStyle>
          <a:p>
            <a:fld id="{8D0A9667-1A84-427D-B038-61F57A78275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744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p:txStyles>
    <p:titleStyle>
      <a:lvl1pPr algn="l" defTabSz="567019" rtl="0" eaLnBrk="1" latinLnBrk="0" hangingPunct="1">
        <a:lnSpc>
          <a:spcPct val="90000"/>
        </a:lnSpc>
        <a:spcBef>
          <a:spcPct val="0"/>
        </a:spcBef>
        <a:buNone/>
        <a:defRPr sz="1612" b="1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77194" indent="-177194" algn="l" defTabSz="567019" rtl="0" eaLnBrk="1" latinLnBrk="0" hangingPunct="1">
        <a:lnSpc>
          <a:spcPct val="94000"/>
        </a:lnSpc>
        <a:spcBef>
          <a:spcPts val="0"/>
        </a:spcBef>
        <a:spcAft>
          <a:spcPts val="1240"/>
        </a:spcAft>
        <a:buFont typeface="Arial"/>
        <a:buChar char="•"/>
        <a:defRPr sz="1116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333459" indent="-177194" algn="l" defTabSz="567019" rtl="0" eaLnBrk="1" latinLnBrk="0" hangingPunct="1">
        <a:lnSpc>
          <a:spcPct val="105000"/>
        </a:lnSpc>
        <a:spcBef>
          <a:spcPts val="0"/>
        </a:spcBef>
        <a:spcAft>
          <a:spcPts val="1426"/>
        </a:spcAft>
        <a:buFont typeface="Arial"/>
        <a:buChar char="•"/>
        <a:defRPr sz="992" b="0" kern="1200">
          <a:solidFill>
            <a:srgbClr val="000000"/>
          </a:solidFill>
          <a:latin typeface="+mn-lt"/>
          <a:ea typeface="+mn-ea"/>
          <a:cs typeface="+mn-cs"/>
        </a:defRPr>
      </a:lvl2pPr>
      <a:lvl3pPr marL="500886" indent="-177194" algn="l" defTabSz="567019" rtl="0" eaLnBrk="1" latinLnBrk="0" hangingPunct="1">
        <a:lnSpc>
          <a:spcPct val="105000"/>
        </a:lnSpc>
        <a:spcBef>
          <a:spcPts val="0"/>
        </a:spcBef>
        <a:spcAft>
          <a:spcPts val="1426"/>
        </a:spcAft>
        <a:buFont typeface="Arial"/>
        <a:buChar char="•"/>
        <a:defRPr sz="868" b="0" kern="1200">
          <a:solidFill>
            <a:srgbClr val="000000"/>
          </a:solidFill>
          <a:latin typeface="+mn-lt"/>
          <a:ea typeface="+mn-ea"/>
          <a:cs typeface="+mn-cs"/>
        </a:defRPr>
      </a:lvl3pPr>
      <a:lvl4pPr marL="605807" indent="-177194" algn="l" defTabSz="567019" rtl="0" eaLnBrk="1" latinLnBrk="0" hangingPunct="1">
        <a:lnSpc>
          <a:spcPct val="105000"/>
        </a:lnSpc>
        <a:spcBef>
          <a:spcPts val="0"/>
        </a:spcBef>
        <a:spcAft>
          <a:spcPts val="1426"/>
        </a:spcAft>
        <a:buFont typeface="Arial"/>
        <a:buChar char="•"/>
        <a:defRPr sz="868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706263" indent="-177194" algn="l" defTabSz="567019" rtl="0" eaLnBrk="1" latinLnBrk="0" hangingPunct="1">
        <a:lnSpc>
          <a:spcPct val="105000"/>
        </a:lnSpc>
        <a:spcBef>
          <a:spcPts val="0"/>
        </a:spcBef>
        <a:buFont typeface="Arial"/>
        <a:buChar char="•"/>
        <a:defRPr sz="868" b="0" kern="1200">
          <a:solidFill>
            <a:srgbClr val="000000"/>
          </a:solidFill>
          <a:latin typeface="+mn-lt"/>
          <a:ea typeface="+mn-ea"/>
          <a:cs typeface="+mn-cs"/>
        </a:defRPr>
      </a:lvl5pPr>
      <a:lvl6pPr marL="1559303" indent="-141755" algn="l" defTabSz="567019" rtl="0" eaLnBrk="1" latinLnBrk="0" hangingPunct="1">
        <a:spcBef>
          <a:spcPct val="20000"/>
        </a:spcBef>
        <a:buFont typeface="Arial" pitchFamily="34" charset="0"/>
        <a:buChar char="•"/>
        <a:defRPr sz="1240" kern="1200">
          <a:solidFill>
            <a:schemeClr val="tx1"/>
          </a:solidFill>
          <a:latin typeface="+mn-lt"/>
          <a:ea typeface="+mn-ea"/>
          <a:cs typeface="+mn-cs"/>
        </a:defRPr>
      </a:lvl6pPr>
      <a:lvl7pPr marL="1842813" indent="-141755" algn="l" defTabSz="567019" rtl="0" eaLnBrk="1" latinLnBrk="0" hangingPunct="1">
        <a:spcBef>
          <a:spcPct val="20000"/>
        </a:spcBef>
        <a:buFont typeface="Arial" pitchFamily="34" charset="0"/>
        <a:buChar char="•"/>
        <a:defRPr sz="1240" kern="1200">
          <a:solidFill>
            <a:schemeClr val="tx1"/>
          </a:solidFill>
          <a:latin typeface="+mn-lt"/>
          <a:ea typeface="+mn-ea"/>
          <a:cs typeface="+mn-cs"/>
        </a:defRPr>
      </a:lvl7pPr>
      <a:lvl8pPr marL="2126323" indent="-141755" algn="l" defTabSz="567019" rtl="0" eaLnBrk="1" latinLnBrk="0" hangingPunct="1">
        <a:spcBef>
          <a:spcPct val="20000"/>
        </a:spcBef>
        <a:buFont typeface="Arial" pitchFamily="34" charset="0"/>
        <a:buChar char="•"/>
        <a:defRPr sz="1240" kern="1200">
          <a:solidFill>
            <a:schemeClr val="tx1"/>
          </a:solidFill>
          <a:latin typeface="+mn-lt"/>
          <a:ea typeface="+mn-ea"/>
          <a:cs typeface="+mn-cs"/>
        </a:defRPr>
      </a:lvl8pPr>
      <a:lvl9pPr marL="2409833" indent="-141755" algn="l" defTabSz="567019" rtl="0" eaLnBrk="1" latinLnBrk="0" hangingPunct="1">
        <a:spcBef>
          <a:spcPct val="20000"/>
        </a:spcBef>
        <a:buFont typeface="Arial" pitchFamily="34" charset="0"/>
        <a:buChar char="•"/>
        <a:defRPr sz="12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1pPr>
      <a:lvl2pPr marL="283510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2pPr>
      <a:lvl3pPr marL="56701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3pPr>
      <a:lvl4pPr marL="85052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41754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701058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1984568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268078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8542" y="612519"/>
            <a:ext cx="5820400" cy="110946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a-DK" noProof="0" dirty="0"/>
              <a:t>Overskrift i op til 2 linjer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686" y="2415557"/>
            <a:ext cx="5812255" cy="64670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Klik for at redigere i master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2312" y="704812"/>
            <a:ext cx="628085" cy="2245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558">
                <a:solidFill>
                  <a:srgbClr val="076471"/>
                </a:solidFill>
              </a:defRPr>
            </a:lvl1pPr>
          </a:lstStyle>
          <a:p>
            <a:fld id="{1C94F387-72AF-7F46-9F62-3BEE8B63B887}" type="datetime1">
              <a:rPr lang="da-DK" smtClean="0"/>
              <a:t>26-02-2019</a:t>
            </a:fld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70398" y="704813"/>
            <a:ext cx="152641" cy="2245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558">
                <a:solidFill>
                  <a:srgbClr val="076471"/>
                </a:solidFill>
              </a:defRPr>
            </a:lvl1pPr>
          </a:lstStyle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3404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</p:sldLayoutIdLst>
  <p:hf sldNum="0" hdr="0" ftr="0" dt="0"/>
  <p:txStyles>
    <p:titleStyle>
      <a:lvl1pPr algn="l" defTabSz="567019" rtl="0" eaLnBrk="1" latinLnBrk="0" hangingPunct="1">
        <a:lnSpc>
          <a:spcPct val="90000"/>
        </a:lnSpc>
        <a:spcBef>
          <a:spcPct val="0"/>
        </a:spcBef>
        <a:buNone/>
        <a:defRPr sz="1612" b="1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77194" indent="-177194" algn="l" defTabSz="567019" rtl="0" eaLnBrk="1" latinLnBrk="0" hangingPunct="1">
        <a:lnSpc>
          <a:spcPct val="94000"/>
        </a:lnSpc>
        <a:spcBef>
          <a:spcPts val="0"/>
        </a:spcBef>
        <a:spcAft>
          <a:spcPts val="1240"/>
        </a:spcAft>
        <a:buFont typeface="Arial"/>
        <a:buChar char="•"/>
        <a:defRPr sz="1116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333459" indent="-177194" algn="l" defTabSz="567019" rtl="0" eaLnBrk="1" latinLnBrk="0" hangingPunct="1">
        <a:lnSpc>
          <a:spcPct val="105000"/>
        </a:lnSpc>
        <a:spcBef>
          <a:spcPts val="0"/>
        </a:spcBef>
        <a:spcAft>
          <a:spcPts val="1426"/>
        </a:spcAft>
        <a:buFont typeface="Arial"/>
        <a:buChar char="•"/>
        <a:defRPr sz="992" b="0" kern="1200">
          <a:solidFill>
            <a:srgbClr val="000000"/>
          </a:solidFill>
          <a:latin typeface="+mn-lt"/>
          <a:ea typeface="+mn-ea"/>
          <a:cs typeface="+mn-cs"/>
        </a:defRPr>
      </a:lvl2pPr>
      <a:lvl3pPr marL="500886" indent="-177194" algn="l" defTabSz="567019" rtl="0" eaLnBrk="1" latinLnBrk="0" hangingPunct="1">
        <a:lnSpc>
          <a:spcPct val="105000"/>
        </a:lnSpc>
        <a:spcBef>
          <a:spcPts val="0"/>
        </a:spcBef>
        <a:spcAft>
          <a:spcPts val="1426"/>
        </a:spcAft>
        <a:buFont typeface="Arial"/>
        <a:buChar char="•"/>
        <a:defRPr sz="868" b="0" kern="1200">
          <a:solidFill>
            <a:srgbClr val="000000"/>
          </a:solidFill>
          <a:latin typeface="+mn-lt"/>
          <a:ea typeface="+mn-ea"/>
          <a:cs typeface="+mn-cs"/>
        </a:defRPr>
      </a:lvl3pPr>
      <a:lvl4pPr marL="605807" indent="-177194" algn="l" defTabSz="567019" rtl="0" eaLnBrk="1" latinLnBrk="0" hangingPunct="1">
        <a:lnSpc>
          <a:spcPct val="105000"/>
        </a:lnSpc>
        <a:spcBef>
          <a:spcPts val="0"/>
        </a:spcBef>
        <a:spcAft>
          <a:spcPts val="1426"/>
        </a:spcAft>
        <a:buFont typeface="Arial"/>
        <a:buChar char="•"/>
        <a:defRPr sz="868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706263" indent="-177194" algn="l" defTabSz="567019" rtl="0" eaLnBrk="1" latinLnBrk="0" hangingPunct="1">
        <a:lnSpc>
          <a:spcPct val="105000"/>
        </a:lnSpc>
        <a:spcBef>
          <a:spcPts val="0"/>
        </a:spcBef>
        <a:buFont typeface="Arial"/>
        <a:buChar char="•"/>
        <a:defRPr sz="868" b="0" kern="1200">
          <a:solidFill>
            <a:srgbClr val="000000"/>
          </a:solidFill>
          <a:latin typeface="+mn-lt"/>
          <a:ea typeface="+mn-ea"/>
          <a:cs typeface="+mn-cs"/>
        </a:defRPr>
      </a:lvl5pPr>
      <a:lvl6pPr marL="1559303" indent="-141755" algn="l" defTabSz="567019" rtl="0" eaLnBrk="1" latinLnBrk="0" hangingPunct="1">
        <a:spcBef>
          <a:spcPct val="20000"/>
        </a:spcBef>
        <a:buFont typeface="Arial" pitchFamily="34" charset="0"/>
        <a:buChar char="•"/>
        <a:defRPr sz="1240" kern="1200">
          <a:solidFill>
            <a:schemeClr val="tx1"/>
          </a:solidFill>
          <a:latin typeface="+mn-lt"/>
          <a:ea typeface="+mn-ea"/>
          <a:cs typeface="+mn-cs"/>
        </a:defRPr>
      </a:lvl6pPr>
      <a:lvl7pPr marL="1842813" indent="-141755" algn="l" defTabSz="567019" rtl="0" eaLnBrk="1" latinLnBrk="0" hangingPunct="1">
        <a:spcBef>
          <a:spcPct val="20000"/>
        </a:spcBef>
        <a:buFont typeface="Arial" pitchFamily="34" charset="0"/>
        <a:buChar char="•"/>
        <a:defRPr sz="1240" kern="1200">
          <a:solidFill>
            <a:schemeClr val="tx1"/>
          </a:solidFill>
          <a:latin typeface="+mn-lt"/>
          <a:ea typeface="+mn-ea"/>
          <a:cs typeface="+mn-cs"/>
        </a:defRPr>
      </a:lvl7pPr>
      <a:lvl8pPr marL="2126323" indent="-141755" algn="l" defTabSz="567019" rtl="0" eaLnBrk="1" latinLnBrk="0" hangingPunct="1">
        <a:spcBef>
          <a:spcPct val="20000"/>
        </a:spcBef>
        <a:buFont typeface="Arial" pitchFamily="34" charset="0"/>
        <a:buChar char="•"/>
        <a:defRPr sz="1240" kern="1200">
          <a:solidFill>
            <a:schemeClr val="tx1"/>
          </a:solidFill>
          <a:latin typeface="+mn-lt"/>
          <a:ea typeface="+mn-ea"/>
          <a:cs typeface="+mn-cs"/>
        </a:defRPr>
      </a:lvl8pPr>
      <a:lvl9pPr marL="2409833" indent="-141755" algn="l" defTabSz="567019" rtl="0" eaLnBrk="1" latinLnBrk="0" hangingPunct="1">
        <a:spcBef>
          <a:spcPct val="20000"/>
        </a:spcBef>
        <a:buFont typeface="Arial" pitchFamily="34" charset="0"/>
        <a:buChar char="•"/>
        <a:defRPr sz="12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1pPr>
      <a:lvl2pPr marL="283510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2pPr>
      <a:lvl3pPr marL="56701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3pPr>
      <a:lvl4pPr marL="85052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41754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701058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1984568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268078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8542" y="612519"/>
            <a:ext cx="5820400" cy="110946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a-DK" noProof="0" dirty="0"/>
              <a:t>Overskrift i op til 2 linjer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686" y="2415557"/>
            <a:ext cx="5812255" cy="64670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Klik for at redigere i master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2312" y="704812"/>
            <a:ext cx="628085" cy="2245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558">
                <a:solidFill>
                  <a:srgbClr val="076471"/>
                </a:solidFill>
              </a:defRPr>
            </a:lvl1pPr>
          </a:lstStyle>
          <a:p>
            <a:fld id="{1C94F387-72AF-7F46-9F62-3BEE8B63B887}" type="datetime1">
              <a:rPr lang="da-DK" smtClean="0"/>
              <a:t>26-02-2019</a:t>
            </a:fld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70398" y="704813"/>
            <a:ext cx="152641" cy="2245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558">
                <a:solidFill>
                  <a:srgbClr val="076471"/>
                </a:solidFill>
              </a:defRPr>
            </a:lvl1pPr>
          </a:lstStyle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95530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</p:sldLayoutIdLst>
  <p:hf sldNum="0" hdr="0" ftr="0" dt="0"/>
  <p:txStyles>
    <p:titleStyle>
      <a:lvl1pPr algn="l" defTabSz="567019" rtl="0" eaLnBrk="1" latinLnBrk="0" hangingPunct="1">
        <a:lnSpc>
          <a:spcPct val="90000"/>
        </a:lnSpc>
        <a:spcBef>
          <a:spcPct val="0"/>
        </a:spcBef>
        <a:buNone/>
        <a:defRPr sz="1612" b="1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77194" indent="-177194" algn="l" defTabSz="567019" rtl="0" eaLnBrk="1" latinLnBrk="0" hangingPunct="1">
        <a:lnSpc>
          <a:spcPct val="94000"/>
        </a:lnSpc>
        <a:spcBef>
          <a:spcPts val="0"/>
        </a:spcBef>
        <a:spcAft>
          <a:spcPts val="1240"/>
        </a:spcAft>
        <a:buFont typeface="Arial"/>
        <a:buChar char="•"/>
        <a:defRPr sz="1116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333459" indent="-177194" algn="l" defTabSz="567019" rtl="0" eaLnBrk="1" latinLnBrk="0" hangingPunct="1">
        <a:lnSpc>
          <a:spcPct val="105000"/>
        </a:lnSpc>
        <a:spcBef>
          <a:spcPts val="0"/>
        </a:spcBef>
        <a:spcAft>
          <a:spcPts val="1426"/>
        </a:spcAft>
        <a:buFont typeface="Arial"/>
        <a:buChar char="•"/>
        <a:defRPr sz="992" b="0" kern="1200">
          <a:solidFill>
            <a:srgbClr val="000000"/>
          </a:solidFill>
          <a:latin typeface="+mn-lt"/>
          <a:ea typeface="+mn-ea"/>
          <a:cs typeface="+mn-cs"/>
        </a:defRPr>
      </a:lvl2pPr>
      <a:lvl3pPr marL="500886" indent="-177194" algn="l" defTabSz="567019" rtl="0" eaLnBrk="1" latinLnBrk="0" hangingPunct="1">
        <a:lnSpc>
          <a:spcPct val="105000"/>
        </a:lnSpc>
        <a:spcBef>
          <a:spcPts val="0"/>
        </a:spcBef>
        <a:spcAft>
          <a:spcPts val="1426"/>
        </a:spcAft>
        <a:buFont typeface="Arial"/>
        <a:buChar char="•"/>
        <a:defRPr sz="868" b="0" kern="1200">
          <a:solidFill>
            <a:srgbClr val="000000"/>
          </a:solidFill>
          <a:latin typeface="+mn-lt"/>
          <a:ea typeface="+mn-ea"/>
          <a:cs typeface="+mn-cs"/>
        </a:defRPr>
      </a:lvl3pPr>
      <a:lvl4pPr marL="605807" indent="-177194" algn="l" defTabSz="567019" rtl="0" eaLnBrk="1" latinLnBrk="0" hangingPunct="1">
        <a:lnSpc>
          <a:spcPct val="105000"/>
        </a:lnSpc>
        <a:spcBef>
          <a:spcPts val="0"/>
        </a:spcBef>
        <a:spcAft>
          <a:spcPts val="1426"/>
        </a:spcAft>
        <a:buFont typeface="Arial"/>
        <a:buChar char="•"/>
        <a:defRPr sz="868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706263" indent="-177194" algn="l" defTabSz="567019" rtl="0" eaLnBrk="1" latinLnBrk="0" hangingPunct="1">
        <a:lnSpc>
          <a:spcPct val="105000"/>
        </a:lnSpc>
        <a:spcBef>
          <a:spcPts val="0"/>
        </a:spcBef>
        <a:buFont typeface="Arial"/>
        <a:buChar char="•"/>
        <a:defRPr sz="868" b="0" kern="1200">
          <a:solidFill>
            <a:srgbClr val="000000"/>
          </a:solidFill>
          <a:latin typeface="+mn-lt"/>
          <a:ea typeface="+mn-ea"/>
          <a:cs typeface="+mn-cs"/>
        </a:defRPr>
      </a:lvl5pPr>
      <a:lvl6pPr marL="1559303" indent="-141755" algn="l" defTabSz="567019" rtl="0" eaLnBrk="1" latinLnBrk="0" hangingPunct="1">
        <a:spcBef>
          <a:spcPct val="20000"/>
        </a:spcBef>
        <a:buFont typeface="Arial" pitchFamily="34" charset="0"/>
        <a:buChar char="•"/>
        <a:defRPr sz="1240" kern="1200">
          <a:solidFill>
            <a:schemeClr val="tx1"/>
          </a:solidFill>
          <a:latin typeface="+mn-lt"/>
          <a:ea typeface="+mn-ea"/>
          <a:cs typeface="+mn-cs"/>
        </a:defRPr>
      </a:lvl6pPr>
      <a:lvl7pPr marL="1842813" indent="-141755" algn="l" defTabSz="567019" rtl="0" eaLnBrk="1" latinLnBrk="0" hangingPunct="1">
        <a:spcBef>
          <a:spcPct val="20000"/>
        </a:spcBef>
        <a:buFont typeface="Arial" pitchFamily="34" charset="0"/>
        <a:buChar char="•"/>
        <a:defRPr sz="1240" kern="1200">
          <a:solidFill>
            <a:schemeClr val="tx1"/>
          </a:solidFill>
          <a:latin typeface="+mn-lt"/>
          <a:ea typeface="+mn-ea"/>
          <a:cs typeface="+mn-cs"/>
        </a:defRPr>
      </a:lvl7pPr>
      <a:lvl8pPr marL="2126323" indent="-141755" algn="l" defTabSz="567019" rtl="0" eaLnBrk="1" latinLnBrk="0" hangingPunct="1">
        <a:spcBef>
          <a:spcPct val="20000"/>
        </a:spcBef>
        <a:buFont typeface="Arial" pitchFamily="34" charset="0"/>
        <a:buChar char="•"/>
        <a:defRPr sz="1240" kern="1200">
          <a:solidFill>
            <a:schemeClr val="tx1"/>
          </a:solidFill>
          <a:latin typeface="+mn-lt"/>
          <a:ea typeface="+mn-ea"/>
          <a:cs typeface="+mn-cs"/>
        </a:defRPr>
      </a:lvl8pPr>
      <a:lvl9pPr marL="2409833" indent="-141755" algn="l" defTabSz="567019" rtl="0" eaLnBrk="1" latinLnBrk="0" hangingPunct="1">
        <a:spcBef>
          <a:spcPct val="20000"/>
        </a:spcBef>
        <a:buFont typeface="Arial" pitchFamily="34" charset="0"/>
        <a:buChar char="•"/>
        <a:defRPr sz="12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1pPr>
      <a:lvl2pPr marL="283510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2pPr>
      <a:lvl3pPr marL="56701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3pPr>
      <a:lvl4pPr marL="85052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41754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701058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1984568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268078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8542" y="612519"/>
            <a:ext cx="5820400" cy="110946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a-DK" noProof="0" dirty="0"/>
              <a:t>Overskrift i op til 2 linjer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686" y="2415557"/>
            <a:ext cx="5812255" cy="64670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Klik for at redigere i master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2312" y="704812"/>
            <a:ext cx="628085" cy="2245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558">
                <a:solidFill>
                  <a:srgbClr val="076471"/>
                </a:solidFill>
              </a:defRPr>
            </a:lvl1pPr>
          </a:lstStyle>
          <a:p>
            <a:fld id="{1C94F387-72AF-7F46-9F62-3BEE8B63B887}" type="datetime1">
              <a:rPr lang="da-DK" smtClean="0"/>
              <a:t>26-02-2019</a:t>
            </a:fld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70398" y="704813"/>
            <a:ext cx="152641" cy="2245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558">
                <a:solidFill>
                  <a:srgbClr val="076471"/>
                </a:solidFill>
              </a:defRPr>
            </a:lvl1pPr>
          </a:lstStyle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79168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  <p:sldLayoutId id="2147483736" r:id="rId19"/>
  </p:sldLayoutIdLst>
  <p:hf sldNum="0" hdr="0" ftr="0" dt="0"/>
  <p:txStyles>
    <p:titleStyle>
      <a:lvl1pPr algn="l" defTabSz="567019" rtl="0" eaLnBrk="1" latinLnBrk="0" hangingPunct="1">
        <a:lnSpc>
          <a:spcPct val="90000"/>
        </a:lnSpc>
        <a:spcBef>
          <a:spcPct val="0"/>
        </a:spcBef>
        <a:buNone/>
        <a:defRPr sz="1612" b="1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77194" indent="-177194" algn="l" defTabSz="567019" rtl="0" eaLnBrk="1" latinLnBrk="0" hangingPunct="1">
        <a:lnSpc>
          <a:spcPct val="94000"/>
        </a:lnSpc>
        <a:spcBef>
          <a:spcPts val="0"/>
        </a:spcBef>
        <a:spcAft>
          <a:spcPts val="1240"/>
        </a:spcAft>
        <a:buFont typeface="Arial"/>
        <a:buChar char="•"/>
        <a:defRPr sz="1116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333459" indent="-177194" algn="l" defTabSz="567019" rtl="0" eaLnBrk="1" latinLnBrk="0" hangingPunct="1">
        <a:lnSpc>
          <a:spcPct val="105000"/>
        </a:lnSpc>
        <a:spcBef>
          <a:spcPts val="0"/>
        </a:spcBef>
        <a:spcAft>
          <a:spcPts val="1426"/>
        </a:spcAft>
        <a:buFont typeface="Arial"/>
        <a:buChar char="•"/>
        <a:defRPr sz="992" b="0" kern="1200">
          <a:solidFill>
            <a:srgbClr val="000000"/>
          </a:solidFill>
          <a:latin typeface="+mn-lt"/>
          <a:ea typeface="+mn-ea"/>
          <a:cs typeface="+mn-cs"/>
        </a:defRPr>
      </a:lvl2pPr>
      <a:lvl3pPr marL="500886" indent="-177194" algn="l" defTabSz="567019" rtl="0" eaLnBrk="1" latinLnBrk="0" hangingPunct="1">
        <a:lnSpc>
          <a:spcPct val="105000"/>
        </a:lnSpc>
        <a:spcBef>
          <a:spcPts val="0"/>
        </a:spcBef>
        <a:spcAft>
          <a:spcPts val="1426"/>
        </a:spcAft>
        <a:buFont typeface="Arial"/>
        <a:buChar char="•"/>
        <a:defRPr sz="868" b="0" kern="1200">
          <a:solidFill>
            <a:srgbClr val="000000"/>
          </a:solidFill>
          <a:latin typeface="+mn-lt"/>
          <a:ea typeface="+mn-ea"/>
          <a:cs typeface="+mn-cs"/>
        </a:defRPr>
      </a:lvl3pPr>
      <a:lvl4pPr marL="605807" indent="-177194" algn="l" defTabSz="567019" rtl="0" eaLnBrk="1" latinLnBrk="0" hangingPunct="1">
        <a:lnSpc>
          <a:spcPct val="105000"/>
        </a:lnSpc>
        <a:spcBef>
          <a:spcPts val="0"/>
        </a:spcBef>
        <a:spcAft>
          <a:spcPts val="1426"/>
        </a:spcAft>
        <a:buFont typeface="Arial"/>
        <a:buChar char="•"/>
        <a:defRPr sz="868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706263" indent="-177194" algn="l" defTabSz="567019" rtl="0" eaLnBrk="1" latinLnBrk="0" hangingPunct="1">
        <a:lnSpc>
          <a:spcPct val="105000"/>
        </a:lnSpc>
        <a:spcBef>
          <a:spcPts val="0"/>
        </a:spcBef>
        <a:buFont typeface="Arial"/>
        <a:buChar char="•"/>
        <a:defRPr sz="868" b="0" kern="1200">
          <a:solidFill>
            <a:srgbClr val="000000"/>
          </a:solidFill>
          <a:latin typeface="+mn-lt"/>
          <a:ea typeface="+mn-ea"/>
          <a:cs typeface="+mn-cs"/>
        </a:defRPr>
      </a:lvl5pPr>
      <a:lvl6pPr marL="1559303" indent="-141755" algn="l" defTabSz="567019" rtl="0" eaLnBrk="1" latinLnBrk="0" hangingPunct="1">
        <a:spcBef>
          <a:spcPct val="20000"/>
        </a:spcBef>
        <a:buFont typeface="Arial" pitchFamily="34" charset="0"/>
        <a:buChar char="•"/>
        <a:defRPr sz="1240" kern="1200">
          <a:solidFill>
            <a:schemeClr val="tx1"/>
          </a:solidFill>
          <a:latin typeface="+mn-lt"/>
          <a:ea typeface="+mn-ea"/>
          <a:cs typeface="+mn-cs"/>
        </a:defRPr>
      </a:lvl6pPr>
      <a:lvl7pPr marL="1842813" indent="-141755" algn="l" defTabSz="567019" rtl="0" eaLnBrk="1" latinLnBrk="0" hangingPunct="1">
        <a:spcBef>
          <a:spcPct val="20000"/>
        </a:spcBef>
        <a:buFont typeface="Arial" pitchFamily="34" charset="0"/>
        <a:buChar char="•"/>
        <a:defRPr sz="1240" kern="1200">
          <a:solidFill>
            <a:schemeClr val="tx1"/>
          </a:solidFill>
          <a:latin typeface="+mn-lt"/>
          <a:ea typeface="+mn-ea"/>
          <a:cs typeface="+mn-cs"/>
        </a:defRPr>
      </a:lvl7pPr>
      <a:lvl8pPr marL="2126323" indent="-141755" algn="l" defTabSz="567019" rtl="0" eaLnBrk="1" latinLnBrk="0" hangingPunct="1">
        <a:spcBef>
          <a:spcPct val="20000"/>
        </a:spcBef>
        <a:buFont typeface="Arial" pitchFamily="34" charset="0"/>
        <a:buChar char="•"/>
        <a:defRPr sz="1240" kern="1200">
          <a:solidFill>
            <a:schemeClr val="tx1"/>
          </a:solidFill>
          <a:latin typeface="+mn-lt"/>
          <a:ea typeface="+mn-ea"/>
          <a:cs typeface="+mn-cs"/>
        </a:defRPr>
      </a:lvl8pPr>
      <a:lvl9pPr marL="2409833" indent="-141755" algn="l" defTabSz="567019" rtl="0" eaLnBrk="1" latinLnBrk="0" hangingPunct="1">
        <a:spcBef>
          <a:spcPct val="20000"/>
        </a:spcBef>
        <a:buFont typeface="Arial" pitchFamily="34" charset="0"/>
        <a:buChar char="•"/>
        <a:defRPr sz="12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1pPr>
      <a:lvl2pPr marL="283510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2pPr>
      <a:lvl3pPr marL="56701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3pPr>
      <a:lvl4pPr marL="85052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41754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701058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1984568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268078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6" Type="http://schemas.microsoft.com/office/2007/relationships/hdphoto" Target="../media/hdphoto1.wdp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jpg"/><Relationship Id="rId5" Type="http://schemas.openxmlformats.org/officeDocument/2006/relationships/image" Target="../media/image33.png"/><Relationship Id="rId4" Type="http://schemas.openxmlformats.org/officeDocument/2006/relationships/hyperlink" Target="about:blank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25F831-FE10-438A-B9DC-F18DE9EB23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657" y="664643"/>
            <a:ext cx="6704273" cy="975643"/>
          </a:xfrm>
        </p:spPr>
        <p:txBody>
          <a:bodyPr/>
          <a:lstStyle/>
          <a:p>
            <a:pPr algn="l"/>
            <a:r>
              <a:rPr lang="da-DK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Afprøvning af insektværn mod Campylobacter – opfølgningsprojekt finansieret af FAF 2018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52F9E0CC-41A6-4A47-900A-47F4A3DFB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57" y="293901"/>
            <a:ext cx="2729257" cy="314192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350B0755-1A39-441A-AC63-F8C31247C191}"/>
              </a:ext>
            </a:extLst>
          </p:cNvPr>
          <p:cNvSpPr txBox="1"/>
          <p:nvPr/>
        </p:nvSpPr>
        <p:spPr>
          <a:xfrm>
            <a:off x="231657" y="1893934"/>
            <a:ext cx="6312184" cy="1703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300"/>
              </a:lnSpc>
              <a:spcAft>
                <a:spcPts val="0"/>
              </a:spcAft>
            </a:pPr>
            <a:r>
              <a:rPr lang="da-DK" sz="1400" dirty="0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Marianne Sandberg, Landbrug &amp; Fødevarer (msa@lf.dk)</a:t>
            </a:r>
            <a:endParaRPr lang="da-DK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58159566-0473-49C2-9910-C08047F876C4}"/>
              </a:ext>
            </a:extLst>
          </p:cNvPr>
          <p:cNvSpPr txBox="1"/>
          <p:nvPr/>
        </p:nvSpPr>
        <p:spPr>
          <a:xfrm>
            <a:off x="231657" y="2479426"/>
            <a:ext cx="7146576" cy="88639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Campylobacter er hyppig årsag til maveonde hos mennesker i Europa. Campylobacter er vidt udbredt i naturen (fugle, dyr og jord). Fluer kan indeholde Campylobacter og flyve ind gennem ventiler i kyllingehusene og smitte kyllingeflokkene. Kyllingekød forurenet med Campylobacter, der krydskontaminerer salat og andet i køkkenet, regnes som en vigtig årsag til infektion hos mennesker. </a:t>
            </a:r>
          </a:p>
          <a:p>
            <a:endParaRPr lang="da-DK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somrene 2017 og 2018 blev der afprøvet insektværn af forskellig </a:t>
            </a:r>
          </a:p>
          <a:p>
            <a:r>
              <a:rPr lang="da-DK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slags på 10 slagtekyllingehuse (huse der var med i L&amp;F 2015/2016-</a:t>
            </a:r>
          </a:p>
          <a:p>
            <a:r>
              <a:rPr lang="da-DK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og DTU-projekter). På billedet til højre ses prototype 1 fra </a:t>
            </a:r>
            <a:r>
              <a:rPr lang="da-DK" sz="1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L&amp;F’s</a:t>
            </a:r>
            <a:r>
              <a:rPr lang="da-DK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da-DK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2015/2016 projekt, hvor net er fæstet med velcro til lyssikrings-plade </a:t>
            </a:r>
          </a:p>
          <a:p>
            <a:r>
              <a:rPr lang="da-DK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og væg. Det er nødvendigt at udbedre velcro-fæstemekanismen, men </a:t>
            </a:r>
          </a:p>
          <a:p>
            <a:r>
              <a:rPr lang="da-DK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ellers fungerer den godt. L&amp;F anbefaler derfor p.t. andre løsninger </a:t>
            </a:r>
          </a:p>
          <a:p>
            <a:r>
              <a:rPr lang="da-DK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(se bagsiden). I alle insektværn projekterne har glasfibernet af typen </a:t>
            </a:r>
          </a:p>
          <a:p>
            <a:r>
              <a:rPr lang="da-DK" sz="1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Phifer</a:t>
            </a:r>
            <a:r>
              <a:rPr lang="da-DK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vist sig at være det mest holdbare. </a:t>
            </a:r>
          </a:p>
          <a:p>
            <a:endParaRPr lang="da-DK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var i underkanten af 20 percent point færre flokke med Campylobacter i </a:t>
            </a:r>
          </a:p>
          <a:p>
            <a:r>
              <a:rPr lang="da-DK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huse med insektværn i afprøvningerne i 2017 og 2018.  Det betyder, at hvis 2 af de ca. 4 flokke, der produceres i et hus i sommersæsonen, er positive, for Campylobacter (50% forekomst), vil insektværnet bidrage til reduktion af knapt en af de positive flokke hvert år. </a:t>
            </a:r>
          </a:p>
          <a:p>
            <a:endParaRPr lang="da-DK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Afprøvningen i L&amp;F projekt 2016 viste dog kun 4 percent point færre flokke med Campylobacter i huse med insektværn. I tilsvarende situation som ovenfor, bidrager insektværnet kun til 1 positive flok mindre hvert 6. år. Den varierende effekt af insektværn kan skyldes variation i antal fluer (vejrforhold), og at anden smitte-beskyttelse ikke altid er tilstrækkelig god. I projekter udført af DTU med producenter, der er meget gode til generel smittebeskyttelse, var der ca. 30 percent point færre Campylobacter-positive flokke i huse med insektværn.</a:t>
            </a:r>
          </a:p>
          <a:p>
            <a:endParaRPr lang="da-DK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Erfaringen fra andre europæiske lande (EU-projektet CAMCON) har vist, at generel smittebeskyttelse er afgørende for, at insektværnet skal have stor effekt. Campylobacter smitter ofte på andre måder end med fluer, f.eks. gennem åbne døre, ikke-optimal, gnaverbekæmpelse og via forurenet strøelse og foder. Endvidere kan flokken smittes via nedfald af Campylobacter kontaminerede-fugleklatter fra ventilationsskorstene.</a:t>
            </a:r>
          </a:p>
          <a:p>
            <a:endParaRPr lang="da-DK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Hvis du scorer godt på audit af KIK eller ASQP og adfærdsmæssigt dagligt gennemfører en høj smittebeskyttelse</a:t>
            </a:r>
            <a:r>
              <a:rPr lang="da-DK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da-DK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men alligevel har meget Campylobacter i sommerperioden</a:t>
            </a:r>
            <a:r>
              <a:rPr lang="da-DK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da-DK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kan insektværn måske være noget for dig</a:t>
            </a:r>
            <a:r>
              <a:rPr lang="da-DK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da-DK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a-DK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3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F90D8478-CDB7-4976-B065-EA3B5E1EB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825" y="3572837"/>
            <a:ext cx="1055192" cy="1773069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52D1B63F-067E-41F9-B525-88AC635E89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0421" y="1787413"/>
            <a:ext cx="422087" cy="553647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CA0A1C2F-C704-42E5-B6AF-2E41478F896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826" y="293901"/>
            <a:ext cx="1105408" cy="63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682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4141FE5A-5FD5-4687-9445-D5A99627E2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675" r="20288"/>
          <a:stretch/>
        </p:blipFill>
        <p:spPr>
          <a:xfrm>
            <a:off x="4590327" y="1181569"/>
            <a:ext cx="1493257" cy="975434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4C8FE440-EB08-479D-B916-1A6DB054A3F2}"/>
              </a:ext>
            </a:extLst>
          </p:cNvPr>
          <p:cNvSpPr txBox="1"/>
          <p:nvPr/>
        </p:nvSpPr>
        <p:spPr>
          <a:xfrm>
            <a:off x="165786" y="291944"/>
            <a:ext cx="580641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Insektværn-systemer</a:t>
            </a:r>
            <a:r>
              <a:rPr lang="en-US" sz="20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på</a:t>
            </a:r>
            <a:r>
              <a:rPr lang="en-US" sz="20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markedet</a:t>
            </a:r>
            <a:endParaRPr lang="en-US" sz="2000" b="1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D5FF5AC0-E67C-489E-8604-42FA87EE2C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961" t="24333" r="-345"/>
          <a:stretch/>
        </p:blipFill>
        <p:spPr>
          <a:xfrm>
            <a:off x="6188486" y="1181569"/>
            <a:ext cx="1180571" cy="975434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ABB432F3-C449-4F23-A170-50EBFF296020}"/>
              </a:ext>
            </a:extLst>
          </p:cNvPr>
          <p:cNvSpPr/>
          <p:nvPr/>
        </p:nvSpPr>
        <p:spPr>
          <a:xfrm>
            <a:off x="165786" y="897951"/>
            <a:ext cx="442454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 sz="1400" b="1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da-DK" sz="1300" b="1" dirty="0">
                <a:solidFill>
                  <a:srgbClr val="07647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Fluenet.dk</a:t>
            </a:r>
            <a:r>
              <a:rPr lang="da-DK" sz="1300" b="1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a-DK" sz="13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forhandler insektværn, der dækker hele væggen og dermed ventilerne (</a:t>
            </a:r>
            <a:r>
              <a:rPr lang="da-DK" sz="1300" u="sng" dirty="0">
                <a:solidFill>
                  <a:srgbClr val="0563C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4"/>
              </a:rPr>
              <a:t>https://fluenet.dk/</a:t>
            </a:r>
            <a:r>
              <a:rPr lang="da-DK" sz="13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). Insektværnet kræver, ved normale forhold, kun rengøring efter hvert hold (og oftest sjældnere).</a:t>
            </a:r>
          </a:p>
          <a:p>
            <a:pPr lvl="0"/>
            <a:endParaRPr lang="en-US" sz="1400" dirty="0">
              <a:solidFill>
                <a:srgbClr val="000000"/>
              </a:solidFill>
            </a:endParaRPr>
          </a:p>
          <a:p>
            <a:endParaRPr lang="da-DK" sz="1400" b="1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13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SKOV A/S</a:t>
            </a:r>
            <a:r>
              <a:rPr lang="da-DK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har lanceret et flueværn, der er designet til at dække DA 1200 vægventilen eller andre ventiler med samme mål (</a:t>
            </a:r>
            <a:r>
              <a:rPr lang="da-DK" sz="130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Nils Riis, Skov.com</a:t>
            </a:r>
            <a:r>
              <a:rPr lang="da-DK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 Net-arealet (kasse-formet) er så stort, at 50% kan stoppes til uden at ventilationen påvirkes. Nettet i denne løsning kan rengøres og skiftes ud enkeltvis, hvis de går i stykker.</a:t>
            </a:r>
          </a:p>
          <a:p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1300" b="1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Nihe</a:t>
            </a:r>
            <a:r>
              <a:rPr lang="da-DK" sz="13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1300" b="1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Aps</a:t>
            </a:r>
            <a:r>
              <a:rPr lang="da-DK" sz="13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forhandler insektværn der passer til ventilationsskorstene (</a:t>
            </a:r>
            <a:r>
              <a:rPr lang="da-DK" sz="130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nielsborre@nihe.dk</a:t>
            </a:r>
            <a:r>
              <a:rPr lang="da-DK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 Skorstens-modellen er anvendt på Island i en årrække og er selvrensende under normale forhold. Nettet er billigt, og modellen skiftes hver sæson eller sjældnere. </a:t>
            </a:r>
            <a:endParaRPr lang="en-US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62FCEBFB-810D-4A34-9C9C-2B50A44125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3401" y="4384478"/>
            <a:ext cx="2612572" cy="1977517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48B913A8-4826-4659-8B35-C493AFE6AB3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" t="-16227" r="-219" b="16227"/>
          <a:stretch/>
        </p:blipFill>
        <p:spPr>
          <a:xfrm>
            <a:off x="5090317" y="2360395"/>
            <a:ext cx="2278740" cy="1709055"/>
          </a:xfrm>
          <a:prstGeom prst="rect">
            <a:avLst/>
          </a:prstGeom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5F416CDD-CDBA-4A6B-BE22-A507F4EABF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616" y="6361995"/>
            <a:ext cx="7178441" cy="403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286940"/>
      </p:ext>
    </p:extLst>
  </p:cSld>
  <p:clrMapOvr>
    <a:masterClrMapping/>
  </p:clrMapOvr>
</p:sld>
</file>

<file path=ppt/theme/theme1.xml><?xml version="1.0" encoding="utf-8"?>
<a:theme xmlns:a="http://schemas.openxmlformats.org/drawingml/2006/main" name="LF">
  <a:themeElements>
    <a:clrScheme name="Landbrug &amp; Fødevarer">
      <a:dk1>
        <a:srgbClr val="000000"/>
      </a:dk1>
      <a:lt1>
        <a:sysClr val="window" lastClr="FFFFFF"/>
      </a:lt1>
      <a:dk2>
        <a:srgbClr val="09562C"/>
      </a:dk2>
      <a:lt2>
        <a:srgbClr val="FFFFFF"/>
      </a:lt2>
      <a:accent1>
        <a:srgbClr val="BF9C81"/>
      </a:accent1>
      <a:accent2>
        <a:srgbClr val="076471"/>
      </a:accent2>
      <a:accent3>
        <a:srgbClr val="C8C7B2"/>
      </a:accent3>
      <a:accent4>
        <a:srgbClr val="9DDCF9"/>
      </a:accent4>
      <a:accent5>
        <a:srgbClr val="000000"/>
      </a:accent5>
      <a:accent6>
        <a:srgbClr val="FFD800"/>
      </a:accent6>
      <a:hlink>
        <a:srgbClr val="076471"/>
      </a:hlink>
      <a:folHlink>
        <a:srgbClr val="09562C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F" id="{F729DB93-713C-470E-B7C7-FA0F038524F2}" vid="{9BFA67AC-B39F-4914-B60D-4D7463699AEE}"/>
    </a:ext>
  </a:extLst>
</a:theme>
</file>

<file path=ppt/theme/theme2.xml><?xml version="1.0" encoding="utf-8"?>
<a:theme xmlns:a="http://schemas.openxmlformats.org/drawingml/2006/main" name="LF PPT - Vækst i balance">
  <a:themeElements>
    <a:clrScheme name="Landbrug &amp; Fødevarer">
      <a:dk1>
        <a:srgbClr val="000000"/>
      </a:dk1>
      <a:lt1>
        <a:sysClr val="window" lastClr="FFFFFF"/>
      </a:lt1>
      <a:dk2>
        <a:srgbClr val="09562C"/>
      </a:dk2>
      <a:lt2>
        <a:srgbClr val="FFFFFF"/>
      </a:lt2>
      <a:accent1>
        <a:srgbClr val="BF9C81"/>
      </a:accent1>
      <a:accent2>
        <a:srgbClr val="076471"/>
      </a:accent2>
      <a:accent3>
        <a:srgbClr val="C8C7B2"/>
      </a:accent3>
      <a:accent4>
        <a:srgbClr val="9DDCF9"/>
      </a:accent4>
      <a:accent5>
        <a:srgbClr val="000000"/>
      </a:accent5>
      <a:accent6>
        <a:srgbClr val="FFD800"/>
      </a:accent6>
      <a:hlink>
        <a:srgbClr val="076471"/>
      </a:hlink>
      <a:folHlink>
        <a:srgbClr val="09562C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eges - PPT Til Korrektur.pptx" id="{F85F6590-9269-4E4B-90F7-597444466590}" vid="{488604B8-9B4B-46C7-877D-5EB2DB206E94}"/>
    </a:ext>
  </a:extLst>
</a:theme>
</file>

<file path=ppt/theme/theme3.xml><?xml version="1.0" encoding="utf-8"?>
<a:theme xmlns:a="http://schemas.openxmlformats.org/drawingml/2006/main" name="LF PPT - Illustrationer i bunden">
  <a:themeElements>
    <a:clrScheme name="Landbrug &amp; Fødevarer">
      <a:dk1>
        <a:srgbClr val="000000"/>
      </a:dk1>
      <a:lt1>
        <a:sysClr val="window" lastClr="FFFFFF"/>
      </a:lt1>
      <a:dk2>
        <a:srgbClr val="09562C"/>
      </a:dk2>
      <a:lt2>
        <a:srgbClr val="FFFFFF"/>
      </a:lt2>
      <a:accent1>
        <a:srgbClr val="BF9C81"/>
      </a:accent1>
      <a:accent2>
        <a:srgbClr val="076471"/>
      </a:accent2>
      <a:accent3>
        <a:srgbClr val="C8C7B2"/>
      </a:accent3>
      <a:accent4>
        <a:srgbClr val="9DDCF9"/>
      </a:accent4>
      <a:accent5>
        <a:srgbClr val="000000"/>
      </a:accent5>
      <a:accent6>
        <a:srgbClr val="FFD800"/>
      </a:accent6>
      <a:hlink>
        <a:srgbClr val="076471"/>
      </a:hlink>
      <a:folHlink>
        <a:srgbClr val="09562C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eges - PPT Til Korrektur.pptx" id="{F85F6590-9269-4E4B-90F7-597444466590}" vid="{C84F4CE8-3EFE-46A2-BAA7-8361E0409265}"/>
    </a:ext>
  </a:extLst>
</a:theme>
</file>

<file path=ppt/theme/theme4.xml><?xml version="1.0" encoding="utf-8"?>
<a:theme xmlns:a="http://schemas.openxmlformats.org/drawingml/2006/main" name="LF PPT - SEGES">
  <a:themeElements>
    <a:clrScheme name="Landbrug &amp; Fødevarer">
      <a:dk1>
        <a:srgbClr val="000000"/>
      </a:dk1>
      <a:lt1>
        <a:sysClr val="window" lastClr="FFFFFF"/>
      </a:lt1>
      <a:dk2>
        <a:srgbClr val="09562C"/>
      </a:dk2>
      <a:lt2>
        <a:srgbClr val="FFFFFF"/>
      </a:lt2>
      <a:accent1>
        <a:srgbClr val="BF9C81"/>
      </a:accent1>
      <a:accent2>
        <a:srgbClr val="076471"/>
      </a:accent2>
      <a:accent3>
        <a:srgbClr val="C8C7B2"/>
      </a:accent3>
      <a:accent4>
        <a:srgbClr val="9DDCF9"/>
      </a:accent4>
      <a:accent5>
        <a:srgbClr val="000000"/>
      </a:accent5>
      <a:accent6>
        <a:srgbClr val="FFD800"/>
      </a:accent6>
      <a:hlink>
        <a:srgbClr val="076471"/>
      </a:hlink>
      <a:folHlink>
        <a:srgbClr val="09562C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eges - PPT Til Korrektur.pptx" id="{F85F6590-9269-4E4B-90F7-597444466590}" vid="{C659CDA0-2F4F-4A06-963B-F9AA8D73CA2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Landbrug &amp; Fødevarer</Template>
  <TotalTime>0</TotalTime>
  <Words>599</Words>
  <Application>Microsoft Office PowerPoint</Application>
  <PresentationFormat>Brugerdefineret</PresentationFormat>
  <Paragraphs>31</Paragraphs>
  <Slides>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4</vt:i4>
      </vt:variant>
      <vt:variant>
        <vt:lpstr>Slidetitler</vt:lpstr>
      </vt:variant>
      <vt:variant>
        <vt:i4>2</vt:i4>
      </vt:variant>
    </vt:vector>
  </HeadingPairs>
  <TitlesOfParts>
    <vt:vector size="10" baseType="lpstr">
      <vt:lpstr>Arial</vt:lpstr>
      <vt:lpstr>Calibri</vt:lpstr>
      <vt:lpstr>Times New Roman</vt:lpstr>
      <vt:lpstr>Verdana</vt:lpstr>
      <vt:lpstr>LF</vt:lpstr>
      <vt:lpstr>LF PPT - Vækst i balance</vt:lpstr>
      <vt:lpstr>LF PPT - Illustrationer i bunden</vt:lpstr>
      <vt:lpstr>LF PPT - SEGES</vt:lpstr>
      <vt:lpstr>Afprøvning af insektværn mod Campylobacter – opfølgningsprojekt finansieret af FAF 2018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Marianne Sandberg</dc:creator>
  <cp:lastModifiedBy>Marianne Sandberg</cp:lastModifiedBy>
  <cp:revision>59</cp:revision>
  <cp:lastPrinted>2019-02-26T07:54:37Z</cp:lastPrinted>
  <dcterms:created xsi:type="dcterms:W3CDTF">2019-02-18T10:10:40Z</dcterms:created>
  <dcterms:modified xsi:type="dcterms:W3CDTF">2019-02-26T08:27:57Z</dcterms:modified>
</cp:coreProperties>
</file>